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1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1D5D4D2-F20F-4CD7-A51B-EFB7E82F9CDD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04E3EE-CC29-4512-9705-E5F7F0FA201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Unit #3 Review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531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War of 1812 was fought between which two nations?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84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The U.S.</a:t>
            </a:r>
          </a:p>
          <a:p>
            <a:pPr marL="0" indent="0" algn="ctr">
              <a:buNone/>
            </a:pPr>
            <a:r>
              <a:rPr lang="en-US" sz="6000" dirty="0" smtClean="0"/>
              <a:t>And</a:t>
            </a:r>
          </a:p>
          <a:p>
            <a:pPr marL="0" indent="0" algn="ctr">
              <a:buNone/>
            </a:pPr>
            <a:r>
              <a:rPr lang="en-US" sz="6000" dirty="0" smtClean="0"/>
              <a:t>Great Britain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4930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happened to both the White House and the Capitol building during the War of 1812?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42600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Burned by the British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8773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How did Andrew Jackson help the negotiations at the end of the War of 1812?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7852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Won the Battle of New Orleans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74284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election of James Monroe ushered in a peaceful period known as the….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984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Era of Good Feelings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5417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The Monroe Doctrine stated that we would stay out of European affairs and that Europe should stay away from…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3430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Western Hemisphere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170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only U.S. President unanimously elected in the Electoral College was…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09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invention by Eli Whitney extended or prolonged slavery in America?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40563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Cotton Gin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30201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Which Congressman from Kentucky was known as the Great Compromiser?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7080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Henry Clay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44467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new region in America had separate issues than did the North and the South?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9386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West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9712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Establishing a protective tariff, building national roads and bridges and re-chartering the national bank were all part of what was called the…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54007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American System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26664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Name the Compromise (1820) that Henry Clay helped craft in order to limit the expansion of slavery.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80020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Missouri Compromise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4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George Washington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19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body of government would lose balance if more southern states were added to the Union?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77773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Senate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26986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Besides Missouri, what state was added to the Union as a result of the Missouri Compromise?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95331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Maine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64916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plan cooked up by Henry Clay and John Quincy Adams to swing the election of 1824 to Adams was called the…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16912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Corrupt bargain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98551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masses showed up at the polls for the first time in 1828 to elect which President?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87263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Andrew Jackson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9371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removal of Indians from Georgia and Florida to the Indian Territory of Oklahoma is known as…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51009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Trail of Tears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9973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addition to the United States actually doubled our size?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139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The main idea behind Manifest Destiny is the idea that </a:t>
            </a:r>
            <a:r>
              <a:rPr lang="en-US" sz="5400" b="1" u="sng" dirty="0" smtClean="0"/>
              <a:t>who</a:t>
            </a:r>
            <a:r>
              <a:rPr lang="en-US" sz="5400" dirty="0" smtClean="0"/>
              <a:t> wants the U.S. to control the land between the oceans?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898895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God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573651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Which U.S. President actually picked a war with Mexico to gain the California </a:t>
            </a:r>
            <a:r>
              <a:rPr lang="en-US" sz="5400" dirty="0" err="1" smtClean="0"/>
              <a:t>Territoty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293821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James K. Polk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718435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By the 1850’s, the shift in economic strength went from agriculture to 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174807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Industry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906992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Industry tends to supply the American public with what we…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632879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Demand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413701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People who risk their own money to start a business are known as…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727235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Entrepeneurs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9598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Louisiana Purchase</a:t>
            </a:r>
          </a:p>
          <a:p>
            <a:pPr marL="0" indent="0" algn="ctr">
              <a:buNone/>
            </a:pPr>
            <a:r>
              <a:rPr lang="en-US" sz="5400" dirty="0" smtClean="0"/>
              <a:t>Or</a:t>
            </a:r>
          </a:p>
          <a:p>
            <a:pPr marL="0" indent="0" algn="ctr">
              <a:buNone/>
            </a:pPr>
            <a:r>
              <a:rPr lang="en-US" sz="5400" dirty="0" smtClean="0"/>
              <a:t>Territory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484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A free-enterprise economic system places decision of what is produced in the hands of….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390029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Consumers</a:t>
            </a:r>
          </a:p>
          <a:p>
            <a:pPr marL="0" indent="0" algn="ctr">
              <a:buNone/>
            </a:pPr>
            <a:r>
              <a:rPr lang="en-US" sz="6000" dirty="0" smtClean="0"/>
              <a:t>The people</a:t>
            </a:r>
          </a:p>
          <a:p>
            <a:pPr marL="0" indent="0" algn="ctr">
              <a:buNone/>
            </a:pPr>
            <a:r>
              <a:rPr lang="en-US" sz="6000" dirty="0" err="1" smtClean="0"/>
              <a:t>Entrepeneurs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570163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Workers who wanted safer workplaces as well as shorter hours and better pay, began to form what organizations?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665561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Labor unions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212699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gives labor unions their strength in negotiations?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091907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Joining Together</a:t>
            </a:r>
          </a:p>
          <a:p>
            <a:pPr marL="0" indent="0" algn="ctr">
              <a:buNone/>
            </a:pPr>
            <a:r>
              <a:rPr lang="en-US" sz="6000" dirty="0" smtClean="0"/>
              <a:t>or</a:t>
            </a:r>
          </a:p>
          <a:p>
            <a:pPr marL="0" indent="0" algn="ctr">
              <a:buNone/>
            </a:pPr>
            <a:r>
              <a:rPr lang="en-US" sz="6000" dirty="0" smtClean="0"/>
              <a:t>Collective Bargaining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230134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The movement in the North to try to end slavery in America is called…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510623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abolitionism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992481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One of the early leader of the abolitionist movement was a newspaper publisher named…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95437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William Lloyd Garrison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9924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did George Washington advise our nation to avoid as he left office?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14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 the  following  abolitionist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73" y="1746504"/>
            <a:ext cx="3681663" cy="4197096"/>
          </a:xfrm>
        </p:spPr>
      </p:pic>
    </p:spTree>
    <p:extLst>
      <p:ext uri="{BB962C8B-B14F-4D97-AF65-F5344CB8AC3E}">
        <p14:creationId xmlns:p14="http://schemas.microsoft.com/office/powerpoint/2010/main" val="19022457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Frederick Douglass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380868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invention by Samuel Morse helped to revolutionize how business was done?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619608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Telegraph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617478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1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Long-term or permanent alliances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413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Lewis and Clark were sent West by President Jefferson in </a:t>
            </a:r>
            <a:r>
              <a:rPr lang="en-US" sz="5400" smtClean="0"/>
              <a:t>order to </a:t>
            </a:r>
            <a:r>
              <a:rPr lang="en-US" sz="5400" dirty="0" smtClean="0"/>
              <a:t>explore and 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896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Map the territory</a:t>
            </a:r>
          </a:p>
          <a:p>
            <a:pPr marL="0" indent="0" algn="ctr">
              <a:buNone/>
            </a:pPr>
            <a:r>
              <a:rPr lang="en-US" sz="5400" dirty="0" smtClean="0"/>
              <a:t>Chart new rivers, etc…</a:t>
            </a:r>
          </a:p>
          <a:p>
            <a:pPr marL="0" indent="0" algn="ctr">
              <a:buNone/>
            </a:pPr>
            <a:r>
              <a:rPr lang="en-US" sz="5400" dirty="0" smtClean="0"/>
              <a:t>Inform Indians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849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63</TotalTime>
  <Words>569</Words>
  <Application>Microsoft Office PowerPoint</Application>
  <PresentationFormat>On-screen Show (4:3)</PresentationFormat>
  <Paragraphs>73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Horizon</vt:lpstr>
      <vt:lpstr>Unit #3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Identify  the  following  abolitionist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#3 Review</dc:title>
  <dc:creator>Mark</dc:creator>
  <cp:lastModifiedBy>Mark</cp:lastModifiedBy>
  <cp:revision>7</cp:revision>
  <dcterms:created xsi:type="dcterms:W3CDTF">2012-09-30T17:26:42Z</dcterms:created>
  <dcterms:modified xsi:type="dcterms:W3CDTF">2012-09-30T18:30:13Z</dcterms:modified>
</cp:coreProperties>
</file>