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DFC4F-436D-4A03-A69A-2060BEDCB676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4AC96-748C-4BD2-B475-5168304B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7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4AC96-748C-4BD2-B475-5168304BFA1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4AC96-748C-4BD2-B475-5168304BFA1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4AC96-748C-4BD2-B475-5168304BFA1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4AC96-748C-4BD2-B475-5168304BFA1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4AC96-748C-4BD2-B475-5168304BFA1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4AC96-748C-4BD2-B475-5168304BFA1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4AC96-748C-4BD2-B475-5168304BFA1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4AC96-748C-4BD2-B475-5168304BFA1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4AC96-748C-4BD2-B475-5168304BFA1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4AC96-748C-4BD2-B475-5168304BFA1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353-CFE0-4F9B-9627-3A0514127D1F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DF123C-F4F6-4318-8EAB-1B9115DD8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353-CFE0-4F9B-9627-3A0514127D1F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123C-F4F6-4318-8EAB-1B9115DD8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353-CFE0-4F9B-9627-3A0514127D1F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123C-F4F6-4318-8EAB-1B9115DD8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353-CFE0-4F9B-9627-3A0514127D1F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DF123C-F4F6-4318-8EAB-1B9115DD8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353-CFE0-4F9B-9627-3A0514127D1F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123C-F4F6-4318-8EAB-1B9115DD8B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353-CFE0-4F9B-9627-3A0514127D1F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123C-F4F6-4318-8EAB-1B9115DD8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353-CFE0-4F9B-9627-3A0514127D1F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DF123C-F4F6-4318-8EAB-1B9115DD8B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353-CFE0-4F9B-9627-3A0514127D1F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123C-F4F6-4318-8EAB-1B9115DD8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353-CFE0-4F9B-9627-3A0514127D1F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123C-F4F6-4318-8EAB-1B9115DD8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353-CFE0-4F9B-9627-3A0514127D1F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123C-F4F6-4318-8EAB-1B9115DD8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353-CFE0-4F9B-9627-3A0514127D1F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123C-F4F6-4318-8EAB-1B9115DD8B6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0CF353-CFE0-4F9B-9627-3A0514127D1F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DF123C-F4F6-4318-8EAB-1B9115DD8B6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Kennedy </a:t>
            </a:r>
            <a:r>
              <a:rPr lang="en-US" dirty="0" err="1" smtClean="0"/>
              <a:t>Assasination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3: Test 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41375"/>
          </a:xfrm>
        </p:spPr>
        <p:txBody>
          <a:bodyPr/>
          <a:lstStyle/>
          <a:p>
            <a:pPr algn="ctr"/>
            <a:r>
              <a:rPr lang="en-US" dirty="0" smtClean="0"/>
              <a:t>Crazy facts: Kennedy &amp; Lincoln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914400"/>
            <a:ext cx="4572000" cy="5943600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Both Lincoln and Kennedy were concerned with civil rights.</a:t>
            </a:r>
          </a:p>
          <a:p>
            <a:r>
              <a:rPr lang="en-US" sz="4200" dirty="0" smtClean="0"/>
              <a:t>Lincoln was elected president in 1860, Kennedy in 1960.</a:t>
            </a:r>
          </a:p>
          <a:p>
            <a:r>
              <a:rPr lang="en-US" sz="4200" dirty="0" smtClean="0"/>
              <a:t>Both were slain on a Friday, in the presence of their wives.</a:t>
            </a:r>
          </a:p>
          <a:p>
            <a:r>
              <a:rPr lang="en-US" sz="4200" dirty="0" smtClean="0"/>
              <a:t>Both were shot from behind and in the head.</a:t>
            </a:r>
          </a:p>
          <a:p>
            <a:r>
              <a:rPr lang="en-US" sz="4200" dirty="0" smtClean="0"/>
              <a:t>They were both succeeded by Southern Democrats named Johnson, who held seats in the U.S. Senate.</a:t>
            </a:r>
          </a:p>
          <a:p>
            <a:r>
              <a:rPr lang="en-US" sz="4200" dirty="0" smtClean="0"/>
              <a:t>Andrew Johnson was born in 1808, Lyndon Johnson in 1908.</a:t>
            </a:r>
          </a:p>
          <a:p>
            <a:r>
              <a:rPr lang="en-US" sz="4200" dirty="0" smtClean="0"/>
              <a:t>John Wilkes Booth was born in 1839.  Lee Harvey Oswald was born in 1939.</a:t>
            </a:r>
          </a:p>
          <a:p>
            <a:r>
              <a:rPr lang="en-US" sz="4200" dirty="0" smtClean="0"/>
              <a:t>Booth and Oswald were Southerners favoring unpopular ideas.</a:t>
            </a:r>
          </a:p>
          <a:p>
            <a:r>
              <a:rPr lang="en-US" sz="4200" dirty="0" smtClean="0"/>
              <a:t>Both presidents lost children through death while in the White House.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0" y="914400"/>
            <a:ext cx="4572000" cy="5410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President Lincoln’s secretary whose name was Kennedy, advised him not to go to the theater.</a:t>
            </a:r>
          </a:p>
          <a:p>
            <a:r>
              <a:rPr lang="en-US" sz="1800" dirty="0" smtClean="0"/>
              <a:t>Kennedy’s secretary, whose name was Lincoln, advised him not to make the trip to Dallas.</a:t>
            </a:r>
          </a:p>
          <a:p>
            <a:r>
              <a:rPr lang="en-US" sz="1800" dirty="0" smtClean="0"/>
              <a:t>John Wilkes Booth shot Lincoln in a theater and ran to a warehouse.</a:t>
            </a:r>
          </a:p>
          <a:p>
            <a:r>
              <a:rPr lang="en-US" sz="1800" dirty="0" smtClean="0"/>
              <a:t>Lee Harvey Oswald shot Kennedy from a warehouse and ran to a theater.</a:t>
            </a:r>
          </a:p>
          <a:p>
            <a:r>
              <a:rPr lang="en-US" sz="1800" dirty="0" smtClean="0"/>
              <a:t>The names Lincoln and Kennedy each contain seven letters.</a:t>
            </a:r>
          </a:p>
          <a:p>
            <a:r>
              <a:rPr lang="en-US" sz="1800" dirty="0" smtClean="0"/>
              <a:t>The names Andrew Johnson and Lyndon Johnson each contain 13 letters.</a:t>
            </a:r>
          </a:p>
          <a:p>
            <a:r>
              <a:rPr lang="en-US" sz="1800" dirty="0" smtClean="0"/>
              <a:t>Both Johnsons were opposed for re-election by men whose names start with “G.”</a:t>
            </a:r>
          </a:p>
          <a:p>
            <a:r>
              <a:rPr lang="en-US" sz="1800" dirty="0" smtClean="0"/>
              <a:t>Both assassins were killed before they could be brought to trial.  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3352800"/>
            <a:ext cx="8458200" cy="1219200"/>
          </a:xfrm>
        </p:spPr>
        <p:txBody>
          <a:bodyPr/>
          <a:lstStyle/>
          <a:p>
            <a:r>
              <a:rPr lang="en-US" dirty="0" smtClean="0"/>
              <a:t>Identify the details behind the Kennedy assassination and explain how America responded to the events that unfolded.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Can: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opinion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 the fall of 1963, public opinion polls reported that Kennedy was losing popularity because if his advocacy of civil rights.  </a:t>
            </a:r>
          </a:p>
          <a:p>
            <a:r>
              <a:rPr lang="en-US" dirty="0" smtClean="0"/>
              <a:t>Nevertheless, most people still supported him and the polls still forecasted that Kennedy would win reelection in 1964.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4323381" cy="3401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1000" y="5715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Kennedy after 1963 Civil Rights Address with the NAACP delegation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Kennedy in Dallas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November 22, 1963: President Kennedy landed in Dallas, Texas to restore relations with their Democratic Party who opposed his civil rights legislation.</a:t>
            </a:r>
          </a:p>
          <a:p>
            <a:r>
              <a:rPr lang="en-US" dirty="0" smtClean="0"/>
              <a:t>President Kennedy and his wife, Jacqueline, sat in the back seat of an open-air limousine behind Texas Governor John Connally and his wife, Nellie.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05000"/>
            <a:ext cx="428625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Tragedy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 the group made their way through downtown Dallas, 3 shots rang out and President Kennedy was shot in the head and neck.</a:t>
            </a:r>
          </a:p>
          <a:p>
            <a:r>
              <a:rPr lang="en-US" dirty="0" smtClean="0"/>
              <a:t>He was rushed to a nearby hospital where doctors tried to revive him, but President Kennedy was dead.</a:t>
            </a:r>
          </a:p>
          <a:p>
            <a:r>
              <a:rPr lang="en-US" dirty="0" smtClean="0"/>
              <a:t>As the tragic news spread through America, people reacted with disbelief questioning who had killed JFK? Why? What’s next? 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4244049" cy="3352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29000"/>
            <a:ext cx="3912454" cy="3103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Lee Harvey </a:t>
            </a:r>
            <a:r>
              <a:rPr lang="en-US" dirty="0" err="1" smtClean="0"/>
              <a:t>oswald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Dallas police charged Lee Harvey Oswald with the murder because palm print had been found on the rifle used to kill JFK.</a:t>
            </a:r>
          </a:p>
          <a:p>
            <a:r>
              <a:rPr lang="en-US" dirty="0" smtClean="0"/>
              <a:t>Oswald also worked in the warehouse where the shots had been fired from.</a:t>
            </a:r>
          </a:p>
          <a:p>
            <a:r>
              <a:rPr lang="en-US" dirty="0" smtClean="0"/>
              <a:t>Oswald was a 24-year-old ex-Marine who had received a dishonorable discharge, lived in the Soviet Union, and supported Fidel Castro.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3488209" cy="2581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048000"/>
            <a:ext cx="2112264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November 24, as America watched live television coverage of Oswald being transferred between jails, a nightclub owner named Jack Ruby shot and killed him</a:t>
            </a:r>
          </a:p>
          <a:p>
            <a:r>
              <a:rPr lang="en-US" dirty="0" smtClean="0"/>
              <a:t>This bizarre chain of events led many to believe that Oswald had been part of a conspiracy.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22479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905000"/>
            <a:ext cx="25146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581400"/>
            <a:ext cx="200025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2209800"/>
            <a:ext cx="3292929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Warren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5410200"/>
          </a:xfrm>
        </p:spPr>
        <p:txBody>
          <a:bodyPr>
            <a:noAutofit/>
          </a:bodyPr>
          <a:lstStyle/>
          <a:p>
            <a:r>
              <a:rPr lang="en-US" sz="2100" dirty="0" smtClean="0"/>
              <a:t>As a result, in 1963, the Warren Commission investigated Kennedy’s murder concluding that Oswald had acted on his own.</a:t>
            </a:r>
          </a:p>
          <a:p>
            <a:r>
              <a:rPr lang="en-US" sz="2100" dirty="0" smtClean="0"/>
              <a:t>However, a later reinvestigation in 1979 proved that Oswald was, indeed, part of a conspiracy and that two more people may have shot at the president.  </a:t>
            </a:r>
          </a:p>
          <a:p>
            <a:r>
              <a:rPr lang="en-US" sz="2100" dirty="0" smtClean="0"/>
              <a:t>Conspiracy theories hold that this could have been a plot by anti-Castro Cubans to a Communist-sponsored attack, to a conspiracy by the CIA.</a:t>
            </a:r>
            <a:endParaRPr lang="en-US" sz="21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00200"/>
            <a:ext cx="3195114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 in America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work stopped for Kennedy’s funeral as America mourned his death.  </a:t>
            </a:r>
          </a:p>
          <a:p>
            <a:r>
              <a:rPr lang="en-US" dirty="0" smtClean="0"/>
              <a:t>The assassination and televised funeral became a historic event and Americans who lived through it can still recall what they were doing when they first heard the news.</a:t>
            </a:r>
          </a:p>
          <a:p>
            <a:r>
              <a:rPr lang="en-US" dirty="0" smtClean="0"/>
              <a:t>To this day, questions still surround the events as people wonder if Oswald really did kill Kennedy and if it was, indeed, part of a conspiracy.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2286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438400"/>
            <a:ext cx="28575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3352800"/>
            <a:ext cx="2152650" cy="3197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715</Words>
  <Application>Microsoft Office PowerPoint</Application>
  <PresentationFormat>On-screen Show (4:3)</PresentationFormat>
  <Paragraphs>58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The Kennedy Assasination</vt:lpstr>
      <vt:lpstr>I Can: </vt:lpstr>
      <vt:lpstr>Public opinion</vt:lpstr>
      <vt:lpstr>Kennedy in Dallas</vt:lpstr>
      <vt:lpstr>Tragedy</vt:lpstr>
      <vt:lpstr>Lee Harvey oswald</vt:lpstr>
      <vt:lpstr>The response</vt:lpstr>
      <vt:lpstr>Warren commission</vt:lpstr>
      <vt:lpstr>Aftermath in America</vt:lpstr>
      <vt:lpstr>Crazy facts: Kennedy &amp; Lincoln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Kennedy Assasination</dc:title>
  <dc:creator>Valued Acer Customer</dc:creator>
  <cp:lastModifiedBy>Massey, Todd L</cp:lastModifiedBy>
  <cp:revision>1</cp:revision>
  <dcterms:created xsi:type="dcterms:W3CDTF">2011-04-19T23:07:50Z</dcterms:created>
  <dcterms:modified xsi:type="dcterms:W3CDTF">2015-03-19T13:03:18Z</dcterms:modified>
</cp:coreProperties>
</file>