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3709D8-4909-4BFF-83A1-148B0A710A61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68F90C3-E099-4160-A489-851B77B5F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Jeffersonian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7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09800"/>
            <a:ext cx="4800600" cy="3352800"/>
          </a:xfrm>
        </p:spPr>
        <p:txBody>
          <a:bodyPr/>
          <a:lstStyle/>
          <a:p>
            <a:r>
              <a:rPr lang="en-US" dirty="0" smtClean="0"/>
              <a:t>Henry Clay was a nationalist from Kentucky.</a:t>
            </a:r>
          </a:p>
          <a:p>
            <a:r>
              <a:rPr lang="en-US" dirty="0" smtClean="0"/>
              <a:t>He wanted to tie all of the states together for commercial reasons.</a:t>
            </a:r>
          </a:p>
          <a:p>
            <a:r>
              <a:rPr lang="en-US" dirty="0" smtClean="0"/>
              <a:t>Clay believed the federal government should begin to build national roads, bridges, etc…</a:t>
            </a:r>
          </a:p>
          <a:p>
            <a:r>
              <a:rPr lang="en-US" dirty="0" smtClean="0"/>
              <a:t>He also wanted there to be a national banking system run by the federal government – fight ahead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2286000"/>
            <a:ext cx="2438400" cy="3111500"/>
          </a:xfrm>
        </p:spPr>
      </p:pic>
    </p:spTree>
    <p:extLst>
      <p:ext uri="{BB962C8B-B14F-4D97-AF65-F5344CB8AC3E}">
        <p14:creationId xmlns:p14="http://schemas.microsoft.com/office/powerpoint/2010/main" xmlns="" val="5696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286000"/>
            <a:ext cx="2454287" cy="3276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29000" y="2133600"/>
            <a:ext cx="4876800" cy="3429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Slavery was becoming the elephant in the room in the U.S.</a:t>
            </a:r>
          </a:p>
          <a:p>
            <a:r>
              <a:rPr lang="en-US" dirty="0" smtClean="0"/>
              <a:t>Missouri asked Congress to be admitted to the Union as a slave state.</a:t>
            </a:r>
          </a:p>
          <a:p>
            <a:r>
              <a:rPr lang="en-US" dirty="0" smtClean="0"/>
              <a:t>There were an equal number of slave and free states at the time.</a:t>
            </a:r>
          </a:p>
          <a:p>
            <a:r>
              <a:rPr lang="en-US" dirty="0" smtClean="0"/>
              <a:t>An agreement was made to allow Missouri as a slave state, but to limit slaver south of the Missouri border.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4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667000"/>
            <a:ext cx="3124200" cy="312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1824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667000"/>
            <a:ext cx="3436620" cy="3124199"/>
          </a:xfrm>
        </p:spPr>
      </p:pic>
      <p:sp>
        <p:nvSpPr>
          <p:cNvPr id="7" name="TextBox 6"/>
          <p:cNvSpPr txBox="1"/>
          <p:nvPr/>
        </p:nvSpPr>
        <p:spPr>
          <a:xfrm>
            <a:off x="21336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2209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Quincy Adams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34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438400"/>
            <a:ext cx="44958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Quincy Adams won as a result of the “Corrupt Bargain”.</a:t>
            </a:r>
          </a:p>
          <a:p>
            <a:r>
              <a:rPr lang="en-US" dirty="0" smtClean="0"/>
              <a:t>Henry Clay (Speaker of the House) wanted to be Sec. of State.</a:t>
            </a:r>
          </a:p>
          <a:p>
            <a:r>
              <a:rPr lang="en-US" dirty="0" smtClean="0"/>
              <a:t>Adams supposedly worked out an agreement with Clay and Clay supported his win.</a:t>
            </a:r>
          </a:p>
          <a:p>
            <a:r>
              <a:rPr lang="en-US" dirty="0" smtClean="0"/>
              <a:t>Jackson was TICKED OFF!!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Adams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590800"/>
            <a:ext cx="2743200" cy="2840181"/>
          </a:xfrm>
        </p:spPr>
      </p:pic>
    </p:spTree>
    <p:extLst>
      <p:ext uri="{BB962C8B-B14F-4D97-AF65-F5344CB8AC3E}">
        <p14:creationId xmlns:p14="http://schemas.microsoft.com/office/powerpoint/2010/main" xmlns="" val="378097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286000"/>
            <a:ext cx="2819400" cy="312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Jacksonian</a:t>
            </a:r>
            <a:r>
              <a:rPr lang="en-US" dirty="0" smtClean="0"/>
              <a:t> Democracy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57600" y="2209800"/>
            <a:ext cx="4495800" cy="3352800"/>
          </a:xfrm>
        </p:spPr>
        <p:txBody>
          <a:bodyPr/>
          <a:lstStyle/>
          <a:p>
            <a:r>
              <a:rPr lang="en-US" dirty="0" smtClean="0"/>
              <a:t>Jackson did not lose the election of 1828.</a:t>
            </a:r>
          </a:p>
          <a:p>
            <a:r>
              <a:rPr lang="en-US" dirty="0" smtClean="0"/>
              <a:t>This was the first election in which average Americans participated nation-wide.</a:t>
            </a:r>
          </a:p>
          <a:p>
            <a:r>
              <a:rPr lang="en-US" dirty="0" smtClean="0"/>
              <a:t>Ushered in a new era of our Republic.</a:t>
            </a:r>
          </a:p>
          <a:p>
            <a:r>
              <a:rPr lang="en-US" dirty="0" smtClean="0"/>
              <a:t>Americans of all walks had power when they asserted their power.</a:t>
            </a:r>
          </a:p>
          <a:p>
            <a:r>
              <a:rPr lang="en-US" dirty="0" smtClean="0"/>
              <a:t>Jackson was a powerful President.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63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09800"/>
            <a:ext cx="4267200" cy="3352800"/>
          </a:xfrm>
        </p:spPr>
        <p:txBody>
          <a:bodyPr/>
          <a:lstStyle/>
          <a:p>
            <a:r>
              <a:rPr lang="en-US" dirty="0" smtClean="0"/>
              <a:t>Jackson set out to destroy the Bank of the U.S. because he disliked the rich.</a:t>
            </a:r>
          </a:p>
          <a:p>
            <a:r>
              <a:rPr lang="en-US" dirty="0" smtClean="0"/>
              <a:t>He also disliked the Bank because Henry Clay liked it.</a:t>
            </a:r>
          </a:p>
          <a:p>
            <a:r>
              <a:rPr lang="en-US" dirty="0" smtClean="0"/>
              <a:t>Jackson ordered the removal of Indians from GA and FL to the Indian Territory.</a:t>
            </a:r>
          </a:p>
          <a:p>
            <a:r>
              <a:rPr lang="en-US" dirty="0" smtClean="0"/>
              <a:t>It was known as the Trail of Tears.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438400"/>
            <a:ext cx="3124200" cy="2531152"/>
          </a:xfrm>
        </p:spPr>
      </p:pic>
    </p:spTree>
    <p:extLst>
      <p:ext uri="{BB962C8B-B14F-4D97-AF65-F5344CB8AC3E}">
        <p14:creationId xmlns:p14="http://schemas.microsoft.com/office/powerpoint/2010/main" xmlns="" val="35773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438400"/>
            <a:ext cx="2807252" cy="3124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733800" y="2286000"/>
            <a:ext cx="4419600" cy="3276600"/>
          </a:xfrm>
        </p:spPr>
        <p:txBody>
          <a:bodyPr/>
          <a:lstStyle/>
          <a:p>
            <a:r>
              <a:rPr lang="en-US" dirty="0" smtClean="0"/>
              <a:t>It’s the idea that God ordained us to inhabit the whole continent.</a:t>
            </a:r>
          </a:p>
          <a:p>
            <a:r>
              <a:rPr lang="en-US" dirty="0" smtClean="0"/>
              <a:t>The government encouraged Westward Expansion. – Oregon Trail – 49ers, etc…</a:t>
            </a:r>
          </a:p>
          <a:p>
            <a:r>
              <a:rPr lang="en-US" dirty="0" smtClean="0"/>
              <a:t>Texas was wrestled from Mexico after a skirmish between Texans and Mexicans.</a:t>
            </a:r>
          </a:p>
          <a:p>
            <a:r>
              <a:rPr lang="en-US" dirty="0" smtClean="0"/>
              <a:t>Still, Texas was not given statehood.  Why?</a:t>
            </a:r>
          </a:p>
        </p:txBody>
      </p:sp>
    </p:spTree>
    <p:extLst>
      <p:ext uri="{BB962C8B-B14F-4D97-AF65-F5344CB8AC3E}">
        <p14:creationId xmlns:p14="http://schemas.microsoft.com/office/powerpoint/2010/main" xmlns="" val="11028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86000"/>
            <a:ext cx="4495800" cy="3276600"/>
          </a:xfrm>
        </p:spPr>
        <p:txBody>
          <a:bodyPr/>
          <a:lstStyle/>
          <a:p>
            <a:r>
              <a:rPr lang="en-US" dirty="0" smtClean="0"/>
              <a:t>Polk wanted to expand our territory out West.  </a:t>
            </a:r>
          </a:p>
          <a:p>
            <a:r>
              <a:rPr lang="en-US" dirty="0" smtClean="0"/>
              <a:t>He tried to buy the California Territory for from Mexico. </a:t>
            </a:r>
            <a:r>
              <a:rPr lang="en-US" dirty="0"/>
              <a:t> </a:t>
            </a:r>
            <a:r>
              <a:rPr lang="en-US" dirty="0" smtClean="0"/>
              <a:t>They refused to sell.</a:t>
            </a:r>
          </a:p>
          <a:p>
            <a:r>
              <a:rPr lang="en-US" dirty="0" smtClean="0"/>
              <a:t>He set the Mexicans up to attack us and we defeated Mexico in a short war.</a:t>
            </a:r>
          </a:p>
          <a:p>
            <a:r>
              <a:rPr lang="en-US" dirty="0" smtClean="0"/>
              <a:t>Huge acquisition of land.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K. Polk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2362200"/>
            <a:ext cx="2857500" cy="3124200"/>
          </a:xfrm>
        </p:spPr>
      </p:pic>
    </p:spTree>
    <p:extLst>
      <p:ext uri="{BB962C8B-B14F-4D97-AF65-F5344CB8AC3E}">
        <p14:creationId xmlns:p14="http://schemas.microsoft.com/office/powerpoint/2010/main" xmlns="" val="17499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362200"/>
            <a:ext cx="2105025" cy="29632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200400" y="2362200"/>
            <a:ext cx="4572000" cy="3200400"/>
          </a:xfrm>
        </p:spPr>
        <p:txBody>
          <a:bodyPr/>
          <a:lstStyle/>
          <a:p>
            <a:r>
              <a:rPr lang="en-US" dirty="0" smtClean="0"/>
              <a:t>The U.S. economy was growing due to a shift in our economic abilities.</a:t>
            </a:r>
          </a:p>
          <a:p>
            <a:r>
              <a:rPr lang="en-US" dirty="0" smtClean="0"/>
              <a:t>The U.S. was industrializing by the mid 1850’s</a:t>
            </a:r>
          </a:p>
          <a:p>
            <a:r>
              <a:rPr lang="en-US" dirty="0" smtClean="0"/>
              <a:t>As a result, producers began to mass produce items for public consumption.</a:t>
            </a:r>
          </a:p>
          <a:p>
            <a:r>
              <a:rPr lang="en-US" dirty="0" smtClean="0"/>
              <a:t>The demand for certain good was the driving force behind what was supplied.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62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09800"/>
            <a:ext cx="42672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Entrepreneurs began to shape and grow the U.S. economy.</a:t>
            </a:r>
          </a:p>
          <a:p>
            <a:r>
              <a:rPr lang="en-US" dirty="0" smtClean="0"/>
              <a:t>They were the risk takers who failed more often than they succeeded.</a:t>
            </a:r>
          </a:p>
          <a:p>
            <a:r>
              <a:rPr lang="en-US" dirty="0" smtClean="0"/>
              <a:t>They thrive in a free enterprise system where they determine what they want to produce and how they want to produce it.</a:t>
            </a:r>
          </a:p>
          <a:p>
            <a:r>
              <a:rPr lang="en-US" dirty="0" smtClean="0"/>
              <a:t>Samuel Morse revolutionized business with the telegraph.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Practices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286000"/>
            <a:ext cx="3124200" cy="3061888"/>
          </a:xfrm>
        </p:spPr>
      </p:pic>
    </p:spTree>
    <p:extLst>
      <p:ext uri="{BB962C8B-B14F-4D97-AF65-F5344CB8AC3E}">
        <p14:creationId xmlns:p14="http://schemas.microsoft.com/office/powerpoint/2010/main" xmlns="" val="6521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082452"/>
            <a:ext cx="3257550" cy="334679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State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343400" y="2286000"/>
            <a:ext cx="3962400" cy="3276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George Washington was unanimously elected our 1</a:t>
            </a:r>
            <a:r>
              <a:rPr lang="en-US" baseline="30000" dirty="0" smtClean="0"/>
              <a:t>st</a:t>
            </a:r>
            <a:r>
              <a:rPr lang="en-US" dirty="0" smtClean="0"/>
              <a:t> President.</a:t>
            </a:r>
          </a:p>
          <a:p>
            <a:r>
              <a:rPr lang="en-US" dirty="0" smtClean="0"/>
              <a:t>He kept us out of war, crippling debt, and preserved our Union.</a:t>
            </a:r>
          </a:p>
          <a:p>
            <a:r>
              <a:rPr lang="en-US" dirty="0" smtClean="0"/>
              <a:t>He served only 2 terms and warned us to avoid long-term alliances.</a:t>
            </a:r>
          </a:p>
          <a:p>
            <a:r>
              <a:rPr lang="en-US" dirty="0" smtClean="0"/>
              <a:t>Perhaps the greatest President we’ve had.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89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362200"/>
            <a:ext cx="2832100" cy="21240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733800" y="2286000"/>
            <a:ext cx="4495800" cy="3276600"/>
          </a:xfrm>
        </p:spPr>
        <p:txBody>
          <a:bodyPr/>
          <a:lstStyle/>
          <a:p>
            <a:r>
              <a:rPr lang="en-US" dirty="0" smtClean="0"/>
              <a:t>Workers began to demand better conditions where they worked.</a:t>
            </a:r>
          </a:p>
          <a:p>
            <a:r>
              <a:rPr lang="en-US" dirty="0" smtClean="0"/>
              <a:t>They also tended to want better pay, treatment, and shorter hours.</a:t>
            </a:r>
          </a:p>
          <a:p>
            <a:r>
              <a:rPr lang="en-US" dirty="0" smtClean="0"/>
              <a:t>They found they had more strength when they joined forces with other workers.</a:t>
            </a:r>
          </a:p>
          <a:p>
            <a:r>
              <a:rPr lang="en-US" dirty="0" smtClean="0"/>
              <a:t>Unions were born to protect workers.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44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41148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Abolitionists worked for the abolishment of slavery in America.</a:t>
            </a:r>
          </a:p>
          <a:p>
            <a:r>
              <a:rPr lang="en-US" dirty="0" smtClean="0"/>
              <a:t>Most states in the North had already abolished slavery.</a:t>
            </a:r>
          </a:p>
          <a:p>
            <a:r>
              <a:rPr lang="en-US" dirty="0" smtClean="0"/>
              <a:t>Some, like Garrison, spent enormous sums of money to get others involved.</a:t>
            </a:r>
          </a:p>
          <a:p>
            <a:r>
              <a:rPr lang="en-US" dirty="0" smtClean="0"/>
              <a:t>The South wanted the North to stay out of their business.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 Movement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667000"/>
            <a:ext cx="3124200" cy="3124200"/>
          </a:xfrm>
        </p:spPr>
      </p:pic>
      <p:sp>
        <p:nvSpPr>
          <p:cNvPr id="6" name="TextBox 5"/>
          <p:cNvSpPr txBox="1"/>
          <p:nvPr/>
        </p:nvSpPr>
        <p:spPr>
          <a:xfrm>
            <a:off x="5562600" y="220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Lloyd Garrison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32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1" y="2231695"/>
            <a:ext cx="2767012" cy="28546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Douglass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514600"/>
            <a:ext cx="2695575" cy="2990050"/>
          </a:xfrm>
        </p:spPr>
      </p:pic>
    </p:spTree>
    <p:extLst>
      <p:ext uri="{BB962C8B-B14F-4D97-AF65-F5344CB8AC3E}">
        <p14:creationId xmlns:p14="http://schemas.microsoft.com/office/powerpoint/2010/main" xmlns="" val="4245640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438400"/>
            <a:ext cx="2843212" cy="29332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86200" y="2286000"/>
            <a:ext cx="4267200" cy="3276600"/>
          </a:xfrm>
        </p:spPr>
        <p:txBody>
          <a:bodyPr/>
          <a:lstStyle/>
          <a:p>
            <a:r>
              <a:rPr lang="en-US" dirty="0" smtClean="0"/>
              <a:t>Douglass was a former slave who escaped to freedom.</a:t>
            </a:r>
          </a:p>
          <a:p>
            <a:r>
              <a:rPr lang="en-US" dirty="0" smtClean="0"/>
              <a:t>He learned to read and write and became the African-Am. voice for abolition.</a:t>
            </a:r>
          </a:p>
          <a:p>
            <a:r>
              <a:rPr lang="en-US" dirty="0" smtClean="0"/>
              <a:t>He was a fiery orator and eloquent writer.</a:t>
            </a:r>
          </a:p>
          <a:p>
            <a:r>
              <a:rPr lang="en-US" dirty="0" smtClean="0"/>
              <a:t>Abe Lincoln would seek his advice from time to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0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438400"/>
            <a:ext cx="41910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GW chose Thomas Jefferson as Sec. of State. – wanted strong agriculture economy</a:t>
            </a:r>
          </a:p>
          <a:p>
            <a:r>
              <a:rPr lang="en-US" dirty="0" smtClean="0"/>
              <a:t>GW chose Alexander Hamilton as his Sec. of the Treasury – wants strong industry</a:t>
            </a:r>
          </a:p>
          <a:p>
            <a:r>
              <a:rPr lang="en-US" dirty="0" smtClean="0"/>
              <a:t>Henry Knox was his Sec. of War.</a:t>
            </a:r>
          </a:p>
          <a:p>
            <a:r>
              <a:rPr lang="en-US" dirty="0" smtClean="0"/>
              <a:t>Hamilton and Jefferson were so opposed to each other, political parties were formed.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Washington’s Cabinet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196" y="2438400"/>
            <a:ext cx="1605747" cy="1905000"/>
          </a:xfrm>
        </p:spPr>
      </p:pic>
      <p:pic>
        <p:nvPicPr>
          <p:cNvPr id="1026" name="Picture 2" descr="C:\Users\Mark\Downloads\tjeffers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160451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89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09800"/>
            <a:ext cx="4724400" cy="3581400"/>
          </a:xfrm>
        </p:spPr>
        <p:txBody>
          <a:bodyPr/>
          <a:lstStyle/>
          <a:p>
            <a:r>
              <a:rPr lang="en-US" dirty="0" smtClean="0"/>
              <a:t>Steered us through the early years.</a:t>
            </a:r>
          </a:p>
          <a:p>
            <a:r>
              <a:rPr lang="en-US" dirty="0" smtClean="0"/>
              <a:t>Kept us out of war – we’d lose.</a:t>
            </a:r>
          </a:p>
          <a:p>
            <a:r>
              <a:rPr lang="en-US" dirty="0" smtClean="0"/>
              <a:t>Kept Hamilton and Jefferson from killing one another.</a:t>
            </a:r>
          </a:p>
          <a:p>
            <a:r>
              <a:rPr lang="en-US" dirty="0" smtClean="0"/>
              <a:t>Put down the Whiskey Rebellion.</a:t>
            </a:r>
          </a:p>
          <a:p>
            <a:r>
              <a:rPr lang="en-US" dirty="0" smtClean="0"/>
              <a:t>Oversaw creation of the Supreme Court.</a:t>
            </a:r>
          </a:p>
          <a:p>
            <a:r>
              <a:rPr lang="en-US" dirty="0" smtClean="0"/>
              <a:t>Protected the Constitution!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Washington’s Presidency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209800"/>
            <a:ext cx="2913114" cy="3276600"/>
          </a:xfrm>
        </p:spPr>
      </p:pic>
    </p:spTree>
    <p:extLst>
      <p:ext uri="{BB962C8B-B14F-4D97-AF65-F5344CB8AC3E}">
        <p14:creationId xmlns:p14="http://schemas.microsoft.com/office/powerpoint/2010/main" xmlns="" val="35680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209800"/>
            <a:ext cx="2533650" cy="31900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2209800"/>
            <a:ext cx="2971800" cy="2971800"/>
          </a:xfrm>
        </p:spPr>
      </p:pic>
      <p:sp>
        <p:nvSpPr>
          <p:cNvPr id="5" name="TextBox 4"/>
          <p:cNvSpPr txBox="1"/>
          <p:nvPr/>
        </p:nvSpPr>
        <p:spPr>
          <a:xfrm>
            <a:off x="3429000" y="22098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Election of 1800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Adams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18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Thomas Jefferson</a:t>
            </a:r>
          </a:p>
        </p:txBody>
      </p:sp>
    </p:spTree>
    <p:extLst>
      <p:ext uri="{BB962C8B-B14F-4D97-AF65-F5344CB8AC3E}">
        <p14:creationId xmlns:p14="http://schemas.microsoft.com/office/powerpoint/2010/main" xmlns="" val="614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286000"/>
            <a:ext cx="45720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 preferred states’ rights to a powerful central government.</a:t>
            </a:r>
          </a:p>
          <a:p>
            <a:r>
              <a:rPr lang="en-US" dirty="0" smtClean="0"/>
              <a:t>He was a poor public speaker and somewhat shy.</a:t>
            </a:r>
          </a:p>
          <a:p>
            <a:r>
              <a:rPr lang="en-US" dirty="0" smtClean="0"/>
              <a:t>Congress, under his watch, purchased the Louisiana Territory – doubling our size.</a:t>
            </a:r>
          </a:p>
          <a:p>
            <a:r>
              <a:rPr lang="en-US" dirty="0" smtClean="0"/>
              <a:t>Jefferson commissioned the exploration by Lewis and Clark.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Jefferson’s Terms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Adams)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2438400"/>
            <a:ext cx="2362200" cy="3028950"/>
          </a:xfrm>
        </p:spPr>
      </p:pic>
    </p:spTree>
    <p:extLst>
      <p:ext uri="{BB962C8B-B14F-4D97-AF65-F5344CB8AC3E}">
        <p14:creationId xmlns:p14="http://schemas.microsoft.com/office/powerpoint/2010/main" xmlns="" val="17342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376" y="2438400"/>
            <a:ext cx="3317624" cy="27464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962400" y="2209800"/>
            <a:ext cx="4343400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British had been attacking our ships and impressing (enslaving) our sailors.</a:t>
            </a:r>
          </a:p>
          <a:p>
            <a:r>
              <a:rPr lang="en-US" dirty="0" smtClean="0"/>
              <a:t>Western Americans began pressuring Congress to declare war against Britain.</a:t>
            </a:r>
          </a:p>
          <a:p>
            <a:r>
              <a:rPr lang="en-US" dirty="0" smtClean="0"/>
              <a:t>August of 1814, British soldiers sacked Washington D.C. and burned the White House</a:t>
            </a:r>
          </a:p>
          <a:p>
            <a:r>
              <a:rPr lang="en-US" dirty="0" smtClean="0"/>
              <a:t>We lost, but because of the Battle of New Orleans, kept all of our land – Jackson!!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3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8200" y="2209800"/>
            <a:ext cx="4800600" cy="3429000"/>
          </a:xfrm>
        </p:spPr>
        <p:txBody>
          <a:bodyPr/>
          <a:lstStyle/>
          <a:p>
            <a:r>
              <a:rPr lang="en-US" dirty="0" smtClean="0"/>
              <a:t>Celebrated all over the United States – Era of Good Feelings.</a:t>
            </a:r>
          </a:p>
          <a:p>
            <a:r>
              <a:rPr lang="en-US" dirty="0" smtClean="0"/>
              <a:t>Wanted to exert more American influence in the Western Hemisphere.</a:t>
            </a:r>
          </a:p>
          <a:p>
            <a:r>
              <a:rPr lang="en-US" dirty="0" smtClean="0"/>
              <a:t>Tried to keep Europe away from West.</a:t>
            </a:r>
          </a:p>
          <a:p>
            <a:r>
              <a:rPr lang="en-US" dirty="0" smtClean="0"/>
              <a:t>Issued the Monroe Doctrine – We’ll stay away from Europe, you stay away from the West.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Monroe Doctrine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2286000"/>
            <a:ext cx="2477339" cy="3124200"/>
          </a:xfrm>
        </p:spPr>
      </p:pic>
    </p:spTree>
    <p:extLst>
      <p:ext uri="{BB962C8B-B14F-4D97-AF65-F5344CB8AC3E}">
        <p14:creationId xmlns:p14="http://schemas.microsoft.com/office/powerpoint/2010/main" xmlns="" val="7249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09800"/>
            <a:ext cx="2895600" cy="304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10000" y="2286000"/>
            <a:ext cx="4343400" cy="3429000"/>
          </a:xfrm>
        </p:spPr>
        <p:txBody>
          <a:bodyPr/>
          <a:lstStyle/>
          <a:p>
            <a:r>
              <a:rPr lang="en-US" dirty="0" smtClean="0"/>
              <a:t>As the Industrial Revolution began, the North had most advantages.</a:t>
            </a:r>
          </a:p>
          <a:p>
            <a:r>
              <a:rPr lang="en-US" dirty="0" smtClean="0"/>
              <a:t>Eli Whitney invented the cotton gin to more quickly remove seed from cotton.</a:t>
            </a:r>
          </a:p>
          <a:p>
            <a:r>
              <a:rPr lang="en-US" dirty="0" smtClean="0"/>
              <a:t>As a result, more cotton could be produced</a:t>
            </a:r>
          </a:p>
          <a:p>
            <a:r>
              <a:rPr lang="en-US" dirty="0" smtClean="0"/>
              <a:t>As a result, more slaves were needed to raise more cotton.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33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420</TotalTime>
  <Words>1021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Couture</vt:lpstr>
      <vt:lpstr>The Jeffersonian Era</vt:lpstr>
      <vt:lpstr>The New State</vt:lpstr>
      <vt:lpstr>Washington’s Cabinet</vt:lpstr>
      <vt:lpstr>Washington’s Presidency</vt:lpstr>
      <vt:lpstr>The Test</vt:lpstr>
      <vt:lpstr>Jefferson’s Terms (after Adams)</vt:lpstr>
      <vt:lpstr>War of 1812</vt:lpstr>
      <vt:lpstr>Monroe Doctrine</vt:lpstr>
      <vt:lpstr>Industrial Growth</vt:lpstr>
      <vt:lpstr>American System</vt:lpstr>
      <vt:lpstr>Missouri Compromise</vt:lpstr>
      <vt:lpstr>Election of 1824</vt:lpstr>
      <vt:lpstr>President Adams</vt:lpstr>
      <vt:lpstr>Jacksonian Democracy</vt:lpstr>
      <vt:lpstr>Jackson</vt:lpstr>
      <vt:lpstr>Manifest Destiny</vt:lpstr>
      <vt:lpstr>James K. Polk</vt:lpstr>
      <vt:lpstr>Economic Growth</vt:lpstr>
      <vt:lpstr>Business Practices</vt:lpstr>
      <vt:lpstr>Unions</vt:lpstr>
      <vt:lpstr>Abolition Movement</vt:lpstr>
      <vt:lpstr>Frederick Douglass</vt:lpstr>
      <vt:lpstr>Douglass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Jeffersonian Era</dc:title>
  <dc:creator>Mark</dc:creator>
  <cp:lastModifiedBy>SmithMA</cp:lastModifiedBy>
  <cp:revision>18</cp:revision>
  <dcterms:created xsi:type="dcterms:W3CDTF">2012-09-17T00:42:53Z</dcterms:created>
  <dcterms:modified xsi:type="dcterms:W3CDTF">2013-09-03T12:28:59Z</dcterms:modified>
</cp:coreProperties>
</file>