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7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1" r:id="rId13"/>
    <p:sldId id="272" r:id="rId14"/>
    <p:sldId id="273" r:id="rId15"/>
    <p:sldId id="274" r:id="rId16"/>
    <p:sldId id="275" r:id="rId17"/>
    <p:sldId id="276" r:id="rId18"/>
    <p:sldId id="264" r:id="rId19"/>
    <p:sldId id="268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US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Religious Dissenters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524000"/>
            <a:ext cx="5431536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Not everyone wanted to participate in </a:t>
            </a:r>
            <a:r>
              <a:rPr lang="en-US" dirty="0" smtClean="0"/>
              <a:t>______________________.</a:t>
            </a:r>
            <a:endParaRPr lang="en-US" dirty="0" smtClean="0"/>
          </a:p>
          <a:p>
            <a:r>
              <a:rPr lang="en-US" dirty="0" smtClean="0"/>
              <a:t>__________________________was </a:t>
            </a:r>
            <a:r>
              <a:rPr lang="en-US" dirty="0" smtClean="0"/>
              <a:t>ostracized from the Massachusetts Bay Col.</a:t>
            </a:r>
          </a:p>
          <a:p>
            <a:r>
              <a:rPr lang="en-US" dirty="0" smtClean="0"/>
              <a:t>Roger Williams founded </a:t>
            </a:r>
            <a:r>
              <a:rPr lang="en-US" dirty="0" smtClean="0"/>
              <a:t>__________________________ </a:t>
            </a:r>
            <a:r>
              <a:rPr lang="en-US" dirty="0" smtClean="0"/>
              <a:t>as a colony of religious tolerance</a:t>
            </a:r>
            <a:r>
              <a:rPr lang="en-US" dirty="0" smtClean="0"/>
              <a:t>. (Baptists)</a:t>
            </a:r>
            <a:endParaRPr lang="en-US" dirty="0" smtClean="0"/>
          </a:p>
          <a:p>
            <a:r>
              <a:rPr lang="en-US" dirty="0" smtClean="0"/>
              <a:t>All Christian denominations were welcomed – </a:t>
            </a:r>
            <a:r>
              <a:rPr lang="en-US" dirty="0" smtClean="0"/>
              <a:t>____________________.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302895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410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Actually known as the </a:t>
            </a:r>
            <a:r>
              <a:rPr lang="en-US" dirty="0" smtClean="0"/>
              <a:t>_____________________in </a:t>
            </a:r>
            <a:r>
              <a:rPr lang="en-US" dirty="0" smtClean="0"/>
              <a:t>Europe.</a:t>
            </a:r>
          </a:p>
          <a:p>
            <a:r>
              <a:rPr lang="en-US" dirty="0" smtClean="0"/>
              <a:t>___________________ </a:t>
            </a:r>
            <a:r>
              <a:rPr lang="en-US" dirty="0" smtClean="0"/>
              <a:t>was the main battlefield.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_________________________aligned </a:t>
            </a:r>
            <a:r>
              <a:rPr lang="en-US" dirty="0" smtClean="0"/>
              <a:t>to stop Westward movement by the British </a:t>
            </a:r>
            <a:r>
              <a:rPr lang="en-US" dirty="0" smtClean="0"/>
              <a:t>____________________.</a:t>
            </a:r>
            <a:endParaRPr lang="en-US" dirty="0" smtClean="0"/>
          </a:p>
          <a:p>
            <a:r>
              <a:rPr lang="en-US" dirty="0" smtClean="0"/>
              <a:t>British soldiers </a:t>
            </a:r>
            <a:r>
              <a:rPr lang="en-US" dirty="0" smtClean="0"/>
              <a:t>________________colonial </a:t>
            </a:r>
            <a:r>
              <a:rPr lang="en-US" dirty="0" smtClean="0"/>
              <a:t>militiamen.</a:t>
            </a:r>
          </a:p>
          <a:p>
            <a:r>
              <a:rPr lang="en-US" dirty="0" smtClean="0"/>
              <a:t>Colonel </a:t>
            </a:r>
            <a:r>
              <a:rPr lang="en-US" dirty="0" smtClean="0"/>
              <a:t>____________________ </a:t>
            </a:r>
            <a:r>
              <a:rPr lang="en-US" dirty="0" smtClean="0"/>
              <a:t>was defeated in his only battles.</a:t>
            </a:r>
          </a:p>
          <a:p>
            <a:r>
              <a:rPr lang="en-US" dirty="0" smtClean="0"/>
              <a:t>British won!!</a:t>
            </a:r>
            <a:endParaRPr lang="en-US" dirty="0"/>
          </a:p>
        </p:txBody>
      </p:sp>
      <p:pic>
        <p:nvPicPr>
          <p:cNvPr id="5" name="Content Placeholder 4" descr="central power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1981200"/>
            <a:ext cx="2761478" cy="34316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of Fr.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800600" cy="4572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__________________was </a:t>
            </a:r>
            <a:r>
              <a:rPr lang="en-US" dirty="0" smtClean="0"/>
              <a:t>the greatest power in the world.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The British incurred a huge </a:t>
            </a:r>
            <a:r>
              <a:rPr lang="en-US" dirty="0" smtClean="0"/>
              <a:t>_______________.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British citizens had their </a:t>
            </a:r>
            <a:r>
              <a:rPr lang="en-US" dirty="0" smtClean="0"/>
              <a:t>_____________________by </a:t>
            </a:r>
            <a:r>
              <a:rPr lang="en-US" dirty="0" smtClean="0"/>
              <a:t>Parliament.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There is nothing to block colonial </a:t>
            </a:r>
            <a:r>
              <a:rPr lang="en-US" dirty="0" smtClean="0"/>
              <a:t>_______________________.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Colonists thought they were </a:t>
            </a:r>
            <a:r>
              <a:rPr lang="en-US" dirty="0" smtClean="0"/>
              <a:t>_______________!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NorthAmerica1700Map (1)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0" y="1905000"/>
            <a:ext cx="4059238" cy="36282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British / Colonial Tension</a:t>
            </a:r>
            <a:endParaRPr lang="en-US" dirty="0"/>
          </a:p>
        </p:txBody>
      </p:sp>
      <p:pic>
        <p:nvPicPr>
          <p:cNvPr id="5" name="Content Placeholder 4" descr="Navigation_Acts_thumb.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3581400" cy="45719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524000"/>
            <a:ext cx="4517136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_______________________</a:t>
            </a:r>
          </a:p>
          <a:p>
            <a:pPr>
              <a:buNone/>
            </a:pPr>
            <a:r>
              <a:rPr lang="en-US" dirty="0" smtClean="0"/>
              <a:t>_________________________</a:t>
            </a:r>
          </a:p>
          <a:p>
            <a:pPr>
              <a:buNone/>
            </a:pPr>
            <a:r>
              <a:rPr lang="en-US" dirty="0" smtClean="0"/>
              <a:t>_________________________</a:t>
            </a:r>
          </a:p>
          <a:p>
            <a:pPr>
              <a:buNone/>
            </a:pPr>
            <a:r>
              <a:rPr lang="en-US" dirty="0" smtClean="0"/>
              <a:t>_________________________.</a:t>
            </a:r>
            <a:endParaRPr lang="en-US" dirty="0" smtClean="0"/>
          </a:p>
          <a:p>
            <a:r>
              <a:rPr lang="en-US" dirty="0" smtClean="0"/>
              <a:t>Almost all colonial goods were </a:t>
            </a:r>
            <a:r>
              <a:rPr lang="en-US" dirty="0" smtClean="0"/>
              <a:t>“________________”.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______________________sent </a:t>
            </a:r>
            <a:r>
              <a:rPr lang="en-US" dirty="0" smtClean="0"/>
              <a:t>reps to make sure trade was not with other countries.</a:t>
            </a:r>
          </a:p>
          <a:p>
            <a:r>
              <a:rPr lang="en-US" dirty="0" smtClean="0"/>
              <a:t>______________________ </a:t>
            </a:r>
            <a:r>
              <a:rPr lang="en-US" dirty="0" smtClean="0"/>
              <a:t>and merchants were </a:t>
            </a:r>
            <a:r>
              <a:rPr lang="en-US" dirty="0" smtClean="0"/>
              <a:t>___________.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Colonial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181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of the </a:t>
            </a:r>
            <a:r>
              <a:rPr lang="en-US" dirty="0" smtClean="0"/>
              <a:t>_________________ </a:t>
            </a:r>
            <a:r>
              <a:rPr lang="en-US" dirty="0" smtClean="0"/>
              <a:t>colonists were </a:t>
            </a:r>
            <a:r>
              <a:rPr lang="en-US" dirty="0" smtClean="0"/>
              <a:t>_______________________.</a:t>
            </a:r>
            <a:endParaRPr lang="en-US" dirty="0" smtClean="0"/>
          </a:p>
          <a:p>
            <a:r>
              <a:rPr lang="en-US" dirty="0" smtClean="0"/>
              <a:t>They were all products of the </a:t>
            </a:r>
            <a:r>
              <a:rPr lang="en-US" dirty="0" smtClean="0"/>
              <a:t>_______________________.</a:t>
            </a:r>
            <a:endParaRPr lang="en-US" dirty="0" smtClean="0"/>
          </a:p>
          <a:p>
            <a:r>
              <a:rPr lang="en-US" dirty="0" smtClean="0"/>
              <a:t>The Enlightenment was an offshoot of the </a:t>
            </a:r>
            <a:r>
              <a:rPr lang="en-US" dirty="0" smtClean="0"/>
              <a:t>_______________________.</a:t>
            </a:r>
            <a:endParaRPr lang="en-US" dirty="0" smtClean="0"/>
          </a:p>
          <a:p>
            <a:r>
              <a:rPr lang="en-US" dirty="0" smtClean="0"/>
              <a:t>Rousseau, </a:t>
            </a:r>
            <a:r>
              <a:rPr lang="en-US" dirty="0" smtClean="0"/>
              <a:t>__________________, </a:t>
            </a:r>
            <a:r>
              <a:rPr lang="en-US" dirty="0" smtClean="0"/>
              <a:t>Voltaire, </a:t>
            </a:r>
            <a:r>
              <a:rPr lang="en-US" dirty="0" smtClean="0"/>
              <a:t>_______________, </a:t>
            </a:r>
            <a:r>
              <a:rPr lang="en-US" dirty="0" smtClean="0"/>
              <a:t>Diderot, etc… wrote about the </a:t>
            </a:r>
            <a:r>
              <a:rPr lang="en-US" dirty="0" smtClean="0"/>
              <a:t>____________________.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 smtClean="0"/>
              <a:t>__________________ </a:t>
            </a:r>
            <a:r>
              <a:rPr lang="en-US" dirty="0" smtClean="0"/>
              <a:t>were feeling used</a:t>
            </a:r>
            <a:endParaRPr lang="en-US" dirty="0"/>
          </a:p>
        </p:txBody>
      </p:sp>
      <p:pic>
        <p:nvPicPr>
          <p:cNvPr id="5" name="Content Placeholder 4" descr="franklin2color8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0" y="1828800"/>
            <a:ext cx="3215481" cy="401373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Southern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5029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______________________were </a:t>
            </a:r>
            <a:r>
              <a:rPr lang="en-US" dirty="0" smtClean="0"/>
              <a:t>tried as a labor force in the South.</a:t>
            </a:r>
          </a:p>
          <a:p>
            <a:r>
              <a:rPr lang="en-US" dirty="0" smtClean="0"/>
              <a:t>Agreed to work for # of yrs. In return for </a:t>
            </a:r>
            <a:r>
              <a:rPr lang="en-US" dirty="0" smtClean="0"/>
              <a:t>____________________________</a:t>
            </a:r>
            <a:endParaRPr lang="en-US" dirty="0" smtClean="0"/>
          </a:p>
          <a:p>
            <a:r>
              <a:rPr lang="en-US" dirty="0" smtClean="0"/>
              <a:t>_______________ </a:t>
            </a:r>
            <a:r>
              <a:rPr lang="en-US" dirty="0" smtClean="0"/>
              <a:t>slaves died from disease too easily.</a:t>
            </a:r>
          </a:p>
          <a:p>
            <a:r>
              <a:rPr lang="en-US" dirty="0" smtClean="0"/>
              <a:t>Indentured servants often </a:t>
            </a:r>
            <a:r>
              <a:rPr lang="en-US" dirty="0" smtClean="0"/>
              <a:t>___________ </a:t>
            </a:r>
            <a:r>
              <a:rPr lang="en-US" dirty="0" smtClean="0"/>
              <a:t>– Bacon’s Rebellion.</a:t>
            </a:r>
          </a:p>
          <a:p>
            <a:r>
              <a:rPr lang="en-US" dirty="0" smtClean="0"/>
              <a:t>Slaves from </a:t>
            </a:r>
            <a:r>
              <a:rPr lang="en-US" dirty="0" smtClean="0"/>
              <a:t>_____________ </a:t>
            </a:r>
            <a:r>
              <a:rPr lang="en-US" dirty="0" smtClean="0"/>
              <a:t>sold by </a:t>
            </a:r>
            <a:r>
              <a:rPr lang="en-US" dirty="0" smtClean="0"/>
              <a:t>_________________ </a:t>
            </a:r>
            <a:r>
              <a:rPr lang="en-US" dirty="0" smtClean="0"/>
              <a:t>became the answer.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62" y="1981200"/>
            <a:ext cx="4059238" cy="3216165"/>
          </a:xfrm>
        </p:spPr>
      </p:pic>
    </p:spTree>
    <p:extLst>
      <p:ext uri="{BB962C8B-B14F-4D97-AF65-F5344CB8AC3E}">
        <p14:creationId xmlns="" xmlns:p14="http://schemas.microsoft.com/office/powerpoint/2010/main" val="32450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Colonists and Indians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2432304" cy="30053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36336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Some Natives had begun to </a:t>
            </a:r>
            <a:r>
              <a:rPr lang="en-US" dirty="0" smtClean="0"/>
              <a:t>_____________________ </a:t>
            </a:r>
            <a:r>
              <a:rPr lang="en-US" dirty="0" smtClean="0"/>
              <a:t>into Euro colonies.</a:t>
            </a:r>
          </a:p>
          <a:p>
            <a:r>
              <a:rPr lang="en-US" dirty="0" smtClean="0"/>
              <a:t>However, most </a:t>
            </a:r>
            <a:r>
              <a:rPr lang="en-US" dirty="0" smtClean="0"/>
              <a:t>______________ </a:t>
            </a:r>
            <a:r>
              <a:rPr lang="en-US" dirty="0" smtClean="0"/>
              <a:t>were broken by </a:t>
            </a:r>
            <a:r>
              <a:rPr lang="en-US" dirty="0" smtClean="0"/>
              <a:t>____________ </a:t>
            </a:r>
            <a:r>
              <a:rPr lang="en-US" dirty="0" smtClean="0"/>
              <a:t>in America.</a:t>
            </a:r>
          </a:p>
          <a:p>
            <a:r>
              <a:rPr lang="en-US" dirty="0" smtClean="0"/>
              <a:t>King </a:t>
            </a:r>
            <a:r>
              <a:rPr lang="en-US" dirty="0" smtClean="0"/>
              <a:t>__________ </a:t>
            </a:r>
            <a:r>
              <a:rPr lang="en-US" dirty="0" smtClean="0"/>
              <a:t>(</a:t>
            </a:r>
            <a:r>
              <a:rPr lang="en-US" dirty="0" err="1" smtClean="0"/>
              <a:t>Metacom</a:t>
            </a:r>
            <a:r>
              <a:rPr lang="en-US" dirty="0" smtClean="0"/>
              <a:t>) aligned many tribes against the colonists.</a:t>
            </a:r>
          </a:p>
          <a:p>
            <a:r>
              <a:rPr lang="en-US" dirty="0" smtClean="0"/>
              <a:t>______________________was </a:t>
            </a:r>
            <a:r>
              <a:rPr lang="en-US" dirty="0" smtClean="0"/>
              <a:t>deadly for the colonists, but very deadly for him.</a:t>
            </a:r>
          </a:p>
          <a:p>
            <a:r>
              <a:rPr lang="en-US" dirty="0" err="1" smtClean="0"/>
              <a:t>Metacom</a:t>
            </a:r>
            <a:r>
              <a:rPr lang="en-US" dirty="0" smtClean="0"/>
              <a:t> was </a:t>
            </a:r>
            <a:r>
              <a:rPr lang="en-US" dirty="0" smtClean="0"/>
              <a:t>_____________, ____________, </a:t>
            </a:r>
            <a:r>
              <a:rPr lang="en-US" dirty="0" smtClean="0"/>
              <a:t>and </a:t>
            </a:r>
            <a:r>
              <a:rPr lang="en-US" dirty="0" smtClean="0"/>
              <a:t>________________.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707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Ben Franklin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334000" cy="4572000"/>
          </a:xfrm>
        </p:spPr>
        <p:txBody>
          <a:bodyPr/>
          <a:lstStyle/>
          <a:p>
            <a:r>
              <a:rPr lang="en-US" dirty="0" smtClean="0"/>
              <a:t>He was most </a:t>
            </a:r>
            <a:r>
              <a:rPr lang="en-US" dirty="0" smtClean="0"/>
              <a:t>_____________ and _______________ </a:t>
            </a:r>
            <a:r>
              <a:rPr lang="en-US" dirty="0" smtClean="0"/>
              <a:t>of all colonials.</a:t>
            </a:r>
          </a:p>
          <a:p>
            <a:r>
              <a:rPr lang="en-US" dirty="0" smtClean="0"/>
              <a:t>Accomplishment:</a:t>
            </a:r>
          </a:p>
          <a:p>
            <a:pPr lvl="1"/>
            <a:r>
              <a:rPr lang="en-US" dirty="0" smtClean="0"/>
              <a:t>Lightning (electricity)</a:t>
            </a:r>
          </a:p>
          <a:p>
            <a:pPr lvl="1"/>
            <a:r>
              <a:rPr lang="en-US" dirty="0" smtClean="0"/>
              <a:t>___________________</a:t>
            </a:r>
            <a:endParaRPr lang="en-US" dirty="0" smtClean="0"/>
          </a:p>
          <a:p>
            <a:pPr lvl="1"/>
            <a:r>
              <a:rPr lang="en-US" dirty="0" smtClean="0"/>
              <a:t>___________________</a:t>
            </a:r>
            <a:endParaRPr lang="en-US" dirty="0" smtClean="0"/>
          </a:p>
          <a:p>
            <a:pPr lvl="1"/>
            <a:r>
              <a:rPr lang="en-US" dirty="0" smtClean="0"/>
              <a:t>Franklin Stove</a:t>
            </a:r>
          </a:p>
          <a:p>
            <a:pPr lvl="1"/>
            <a:r>
              <a:rPr lang="en-US" dirty="0" smtClean="0"/>
              <a:t>Published, </a:t>
            </a:r>
            <a:r>
              <a:rPr lang="en-US" dirty="0" smtClean="0"/>
              <a:t>“______________________________________”</a:t>
            </a:r>
            <a:endParaRPr lang="en-US" dirty="0" smtClean="0"/>
          </a:p>
          <a:p>
            <a:pPr marL="777240" lvl="2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52600"/>
            <a:ext cx="2981739" cy="3578087"/>
          </a:xfrm>
        </p:spPr>
      </p:pic>
    </p:spTree>
    <p:extLst>
      <p:ext uri="{BB962C8B-B14F-4D97-AF65-F5344CB8AC3E}">
        <p14:creationId xmlns="" xmlns:p14="http://schemas.microsoft.com/office/powerpoint/2010/main" val="35237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British Debt</a:t>
            </a:r>
            <a:endParaRPr lang="en-US" dirty="0"/>
          </a:p>
        </p:txBody>
      </p:sp>
      <p:pic>
        <p:nvPicPr>
          <p:cNvPr id="5" name="Content Placeholder 4" descr="Tea Part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4059238" cy="315196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4288536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_________________ </a:t>
            </a:r>
            <a:r>
              <a:rPr lang="en-US" dirty="0" smtClean="0"/>
              <a:t>built huge debt in winning war.</a:t>
            </a:r>
          </a:p>
          <a:p>
            <a:r>
              <a:rPr lang="en-US" dirty="0" smtClean="0"/>
              <a:t>They thought </a:t>
            </a:r>
            <a:r>
              <a:rPr lang="en-US" dirty="0" smtClean="0"/>
              <a:t>__________________ </a:t>
            </a:r>
            <a:r>
              <a:rPr lang="en-US" dirty="0" smtClean="0"/>
              <a:t>should have to help pay.</a:t>
            </a:r>
          </a:p>
          <a:p>
            <a:r>
              <a:rPr lang="en-US" dirty="0" smtClean="0"/>
              <a:t>Colonists </a:t>
            </a:r>
            <a:r>
              <a:rPr lang="en-US" dirty="0" smtClean="0"/>
              <a:t>_______________.</a:t>
            </a:r>
            <a:endParaRPr lang="en-US" dirty="0" smtClean="0"/>
          </a:p>
          <a:p>
            <a:r>
              <a:rPr lang="en-US" dirty="0" smtClean="0"/>
              <a:t>Several </a:t>
            </a:r>
            <a:r>
              <a:rPr lang="en-US" dirty="0" smtClean="0"/>
              <a:t>_________ </a:t>
            </a:r>
            <a:r>
              <a:rPr lang="en-US" dirty="0" smtClean="0"/>
              <a:t>were tried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____________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____________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____________</a:t>
            </a:r>
            <a:endParaRPr lang="en-US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Finally </a:t>
            </a:r>
            <a:r>
              <a:rPr lang="en-US" smtClean="0"/>
              <a:t>– </a:t>
            </a:r>
            <a:r>
              <a:rPr lang="en-US" smtClean="0"/>
              <a:t>______________________!! </a:t>
            </a:r>
            <a:r>
              <a:rPr lang="en-US" dirty="0" smtClean="0"/>
              <a:t>– No more West!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Declaration of Independence</a:t>
            </a:r>
            <a:endParaRPr lang="en-US" dirty="0"/>
          </a:p>
        </p:txBody>
      </p:sp>
      <p:pic>
        <p:nvPicPr>
          <p:cNvPr id="5" name="Content Placeholder 4" descr="dec. of In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73826"/>
            <a:ext cx="3200400" cy="427234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524000"/>
            <a:ext cx="4974336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Thomas Jefferson was asked by the Cont. Congress to draft formal letter of independence.</a:t>
            </a:r>
          </a:p>
          <a:p>
            <a:r>
              <a:rPr lang="en-US" dirty="0" smtClean="0"/>
              <a:t>It was written to King George III</a:t>
            </a:r>
          </a:p>
          <a:p>
            <a:r>
              <a:rPr lang="en-US" dirty="0" smtClean="0"/>
              <a:t>It was really written to ask for allies.</a:t>
            </a:r>
          </a:p>
          <a:p>
            <a:r>
              <a:rPr lang="en-US" dirty="0" smtClean="0"/>
              <a:t>GB was a BA and others may want to join us.</a:t>
            </a:r>
          </a:p>
          <a:p>
            <a:r>
              <a:rPr lang="en-US" dirty="0" smtClean="0"/>
              <a:t>It included a long list of grievances.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Story Begins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l" eaLnBrk="1" hangingPunct="1">
              <a:buNone/>
              <a:defRPr/>
            </a:pPr>
            <a:r>
              <a:rPr lang="en-US" dirty="0" smtClean="0"/>
              <a:t> 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4000" dirty="0" smtClean="0"/>
              <a:t>America was first inhabited by </a:t>
            </a:r>
            <a:r>
              <a:rPr lang="en-US" sz="4000" dirty="0" smtClean="0"/>
              <a:t>_______________ </a:t>
            </a:r>
            <a:r>
              <a:rPr lang="en-US" sz="4000" dirty="0" smtClean="0"/>
              <a:t>from </a:t>
            </a:r>
            <a:r>
              <a:rPr lang="en-US" sz="4000" dirty="0" smtClean="0"/>
              <a:t>____________ </a:t>
            </a:r>
            <a:r>
              <a:rPr lang="en-US" sz="4000" dirty="0" smtClean="0"/>
              <a:t>via land bridge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4000" dirty="0" smtClean="0"/>
              <a:t> Native Americans slowly descended from </a:t>
            </a:r>
            <a:r>
              <a:rPr lang="en-US" sz="4000" dirty="0" smtClean="0"/>
              <a:t>______________ </a:t>
            </a:r>
            <a:r>
              <a:rPr lang="en-US" sz="4000" dirty="0" smtClean="0"/>
              <a:t>to cover all of North America.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4000" dirty="0" smtClean="0"/>
              <a:t> From </a:t>
            </a:r>
            <a:r>
              <a:rPr lang="en-US" sz="4000" dirty="0" smtClean="0"/>
              <a:t>______________________ </a:t>
            </a:r>
            <a:r>
              <a:rPr lang="en-US" sz="4000" dirty="0" smtClean="0"/>
              <a:t>to more complex civilizations.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4000" dirty="0" smtClean="0"/>
              <a:t>Much of U.S. </a:t>
            </a:r>
            <a:r>
              <a:rPr lang="en-US" sz="4000" dirty="0" smtClean="0"/>
              <a:t>_________________ </a:t>
            </a:r>
            <a:r>
              <a:rPr lang="en-US" sz="4000" dirty="0" smtClean="0"/>
              <a:t>named for “Indian” tribes in the regions.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97513"/>
            <a:ext cx="4059238" cy="2624973"/>
          </a:xfrm>
        </p:spPr>
      </p:pic>
    </p:spTree>
    <p:extLst>
      <p:ext uri="{BB962C8B-B14F-4D97-AF65-F5344CB8AC3E}">
        <p14:creationId xmlns="" xmlns:p14="http://schemas.microsoft.com/office/powerpoint/2010/main" val="39667169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Road to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410200" cy="4572000"/>
          </a:xfrm>
        </p:spPr>
        <p:txBody>
          <a:bodyPr/>
          <a:lstStyle/>
          <a:p>
            <a:r>
              <a:rPr lang="en-US" dirty="0" smtClean="0"/>
              <a:t>Boston Tea Party</a:t>
            </a:r>
          </a:p>
          <a:p>
            <a:r>
              <a:rPr lang="en-US" dirty="0" smtClean="0"/>
              <a:t>Committees of Correspondence started to spread propaganda thru colonies.</a:t>
            </a:r>
          </a:p>
          <a:p>
            <a:r>
              <a:rPr lang="en-US" dirty="0" smtClean="0"/>
              <a:t>British </a:t>
            </a:r>
            <a:r>
              <a:rPr lang="en-US" dirty="0" err="1" smtClean="0"/>
              <a:t>gov’t</a:t>
            </a:r>
            <a:r>
              <a:rPr lang="en-US" dirty="0" smtClean="0"/>
              <a:t> tried to govern a people they had allowed to govern selves.</a:t>
            </a:r>
          </a:p>
          <a:p>
            <a:r>
              <a:rPr lang="en-US" dirty="0" smtClean="0"/>
              <a:t>Merchants begin bypassing Br. Trade.</a:t>
            </a:r>
          </a:p>
          <a:p>
            <a:r>
              <a:rPr lang="en-US" dirty="0" smtClean="0"/>
              <a:t>Thomas Paine – </a:t>
            </a:r>
            <a:r>
              <a:rPr lang="en-US" i="1" u="sng" dirty="0" smtClean="0"/>
              <a:t>Common Sense</a:t>
            </a:r>
            <a:r>
              <a:rPr lang="en-US" dirty="0" smtClean="0"/>
              <a:t>.</a:t>
            </a:r>
          </a:p>
        </p:txBody>
      </p:sp>
      <p:pic>
        <p:nvPicPr>
          <p:cNvPr id="5" name="Content Placeholder 4" descr="Samuel_Adam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1752600"/>
            <a:ext cx="2856539" cy="37005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Slavery in America</a:t>
            </a:r>
            <a:endParaRPr lang="en-US" dirty="0"/>
          </a:p>
        </p:txBody>
      </p:sp>
      <p:pic>
        <p:nvPicPr>
          <p:cNvPr id="5" name="Content Placeholder 4" descr="slavery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057400"/>
            <a:ext cx="2809875" cy="3238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524000"/>
            <a:ext cx="5202936" cy="4572000"/>
          </a:xfrm>
        </p:spPr>
        <p:txBody>
          <a:bodyPr/>
          <a:lstStyle/>
          <a:p>
            <a:r>
              <a:rPr lang="en-US" dirty="0" smtClean="0"/>
              <a:t>Indian slaves and indentured servants from Europe had not proved effective.</a:t>
            </a:r>
          </a:p>
          <a:p>
            <a:r>
              <a:rPr lang="en-US" dirty="0" smtClean="0"/>
              <a:t>Slaves were bought from European merchants or the Caribbean.</a:t>
            </a:r>
          </a:p>
          <a:p>
            <a:r>
              <a:rPr lang="en-US" dirty="0" smtClean="0"/>
              <a:t>Triangular Trade was de-humanizing and deadly.</a:t>
            </a:r>
          </a:p>
          <a:p>
            <a:r>
              <a:rPr lang="en-US" dirty="0" smtClean="0"/>
              <a:t>South was more dependant on slavery than other regions.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Revolutionary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4102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George III hired Hessian soldiers to fight colonists.</a:t>
            </a:r>
          </a:p>
          <a:p>
            <a:r>
              <a:rPr lang="en-US" dirty="0" smtClean="0"/>
              <a:t>George Washington was commander of Continental Army.</a:t>
            </a:r>
          </a:p>
          <a:p>
            <a:r>
              <a:rPr lang="en-US" dirty="0" smtClean="0"/>
              <a:t>All colonists had to do was extend the war.</a:t>
            </a:r>
          </a:p>
          <a:p>
            <a:r>
              <a:rPr lang="en-US" dirty="0" smtClean="0"/>
              <a:t>Battle of Saratoga was first major win – secured France as ally.</a:t>
            </a:r>
          </a:p>
          <a:p>
            <a:r>
              <a:rPr lang="en-US" dirty="0" smtClean="0"/>
              <a:t>Battle of Yorktown was the death-nail of the British.</a:t>
            </a:r>
          </a:p>
          <a:p>
            <a:r>
              <a:rPr lang="en-US" dirty="0" smtClean="0"/>
              <a:t>We Win!!!!!!!</a:t>
            </a:r>
            <a:endParaRPr lang="en-US" dirty="0"/>
          </a:p>
        </p:txBody>
      </p:sp>
      <p:pic>
        <p:nvPicPr>
          <p:cNvPr id="5" name="Content Placeholder 4" descr="revolutionary-war-soldier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7400" y="1524000"/>
            <a:ext cx="3048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New World</a:t>
            </a:r>
            <a:endParaRPr lang="en-US" dirty="0"/>
          </a:p>
        </p:txBody>
      </p:sp>
      <p:pic>
        <p:nvPicPr>
          <p:cNvPr id="5" name="Content Placeholder 4" descr="220px-Christopher_Columbu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2783458" cy="3352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524000"/>
            <a:ext cx="4517136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________________________sailed </a:t>
            </a:r>
            <a:r>
              <a:rPr lang="en-US" dirty="0" smtClean="0"/>
              <a:t>for Spain.</a:t>
            </a:r>
          </a:p>
          <a:p>
            <a:r>
              <a:rPr lang="en-US" dirty="0" smtClean="0"/>
              <a:t>Tried to reach the far east by sailing </a:t>
            </a:r>
            <a:r>
              <a:rPr lang="en-US" dirty="0" smtClean="0"/>
              <a:t>____________.</a:t>
            </a:r>
            <a:endParaRPr lang="en-US" dirty="0" smtClean="0"/>
          </a:p>
          <a:p>
            <a:r>
              <a:rPr lang="en-US" dirty="0" smtClean="0"/>
              <a:t>Landed in the </a:t>
            </a:r>
            <a:r>
              <a:rPr lang="en-US" dirty="0" smtClean="0"/>
              <a:t>_______________ </a:t>
            </a:r>
            <a:r>
              <a:rPr lang="en-US" dirty="0" smtClean="0"/>
              <a:t>and thought near </a:t>
            </a:r>
            <a:r>
              <a:rPr lang="en-US" dirty="0" smtClean="0"/>
              <a:t>____________.</a:t>
            </a:r>
            <a:endParaRPr lang="en-US" dirty="0" smtClean="0"/>
          </a:p>
          <a:p>
            <a:r>
              <a:rPr lang="en-US" dirty="0" smtClean="0"/>
              <a:t>He had actually discovered a new </a:t>
            </a:r>
            <a:r>
              <a:rPr lang="en-US" dirty="0" smtClean="0"/>
              <a:t>__________________.</a:t>
            </a:r>
            <a:endParaRPr lang="en-US" dirty="0" smtClean="0"/>
          </a:p>
          <a:p>
            <a:r>
              <a:rPr lang="en-US" dirty="0" smtClean="0"/>
              <a:t>He has been called cruel by recent historians.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Conquistadors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__________________________</a:t>
            </a:r>
            <a:r>
              <a:rPr lang="en-US" sz="2800" dirty="0" smtClean="0"/>
              <a:t>who </a:t>
            </a:r>
            <a:r>
              <a:rPr lang="en-US" sz="2800" dirty="0" smtClean="0"/>
              <a:t>wished to get rich.</a:t>
            </a:r>
          </a:p>
          <a:p>
            <a:pPr eaLnBrk="1" hangingPunct="1">
              <a:defRPr/>
            </a:pPr>
            <a:r>
              <a:rPr lang="en-US" sz="2800" dirty="0" smtClean="0"/>
              <a:t>Often </a:t>
            </a:r>
            <a:r>
              <a:rPr lang="en-US" sz="2800" dirty="0" smtClean="0"/>
              <a:t>__________________ </a:t>
            </a:r>
            <a:r>
              <a:rPr lang="en-US" sz="2800" dirty="0" smtClean="0"/>
              <a:t>in their quest</a:t>
            </a:r>
          </a:p>
          <a:p>
            <a:pPr eaLnBrk="1" hangingPunct="1">
              <a:defRPr/>
            </a:pPr>
            <a:r>
              <a:rPr lang="en-US" sz="2800" dirty="0" smtClean="0"/>
              <a:t>Motives:</a:t>
            </a:r>
          </a:p>
          <a:p>
            <a:pPr lvl="1" eaLnBrk="1" hangingPunct="1">
              <a:defRPr/>
            </a:pPr>
            <a:r>
              <a:rPr lang="en-US" sz="2800" dirty="0" smtClean="0"/>
              <a:t>_______________ </a:t>
            </a:r>
            <a:r>
              <a:rPr lang="en-US" sz="2800" dirty="0" smtClean="0"/>
              <a:t>and Fortune</a:t>
            </a:r>
          </a:p>
          <a:p>
            <a:pPr lvl="1" eaLnBrk="1" hangingPunct="1">
              <a:defRPr/>
            </a:pPr>
            <a:r>
              <a:rPr lang="en-US" sz="2800" dirty="0" smtClean="0"/>
              <a:t>Gain new lands for </a:t>
            </a:r>
            <a:r>
              <a:rPr lang="en-US" sz="2800" dirty="0" smtClean="0"/>
              <a:t>________________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sz="2800" dirty="0" smtClean="0"/>
              <a:t>World power </a:t>
            </a:r>
            <a:r>
              <a:rPr lang="en-US" sz="2800" dirty="0" smtClean="0"/>
              <a:t>(_______________________)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sz="2800" dirty="0" smtClean="0"/>
              <a:t>Spread </a:t>
            </a:r>
            <a:r>
              <a:rPr lang="en-US" sz="2800" dirty="0" smtClean="0"/>
              <a:t>___________________________</a:t>
            </a:r>
            <a:endParaRPr lang="en-US" sz="2800" dirty="0" smtClean="0"/>
          </a:p>
          <a:p>
            <a:pPr>
              <a:defRPr/>
            </a:pPr>
            <a:r>
              <a:rPr lang="en-US" sz="3000" dirty="0" err="1" smtClean="0"/>
              <a:t>Hernan</a:t>
            </a:r>
            <a:r>
              <a:rPr lang="en-US" sz="3000" dirty="0" smtClean="0"/>
              <a:t> Cortez vs. the </a:t>
            </a:r>
            <a:r>
              <a:rPr lang="en-US" sz="3000" dirty="0" smtClean="0"/>
              <a:t>_______________</a:t>
            </a:r>
            <a:endParaRPr lang="en-US" sz="3000" dirty="0" smtClean="0"/>
          </a:p>
          <a:p>
            <a:pPr>
              <a:buNone/>
              <a:defRPr/>
            </a:pPr>
            <a:endParaRPr lang="en-US" sz="3000" dirty="0" smtClean="0"/>
          </a:p>
        </p:txBody>
      </p:sp>
    </p:spTree>
    <p:extLst>
      <p:ext uri="{BB962C8B-B14F-4D97-AF65-F5344CB8AC3E}">
        <p14:creationId xmlns="" xmlns:p14="http://schemas.microsoft.com/office/powerpoint/2010/main" val="23982945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Settlement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572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Spaniards had discovered </a:t>
            </a:r>
            <a:r>
              <a:rPr lang="en-US" sz="2800" dirty="0" smtClean="0"/>
              <a:t>________________________ </a:t>
            </a:r>
            <a:r>
              <a:rPr lang="en-US" sz="2800" dirty="0" smtClean="0"/>
              <a:t>in the New World during the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centuries.</a:t>
            </a:r>
          </a:p>
          <a:p>
            <a:r>
              <a:rPr lang="en-US" sz="2800" dirty="0" smtClean="0"/>
              <a:t>However, </a:t>
            </a:r>
            <a:r>
              <a:rPr lang="en-US" sz="2800" dirty="0" smtClean="0"/>
              <a:t>_____________________had </a:t>
            </a:r>
            <a:r>
              <a:rPr lang="en-US" sz="2800" dirty="0" smtClean="0"/>
              <a:t>become THE power of Europe by the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century.</a:t>
            </a:r>
          </a:p>
          <a:p>
            <a:r>
              <a:rPr lang="en-US" sz="2800" dirty="0" smtClean="0"/>
              <a:t>1585 – </a:t>
            </a:r>
            <a:r>
              <a:rPr lang="en-US" sz="2800" dirty="0" smtClean="0"/>
              <a:t>________________ </a:t>
            </a:r>
            <a:r>
              <a:rPr lang="en-US" sz="2800" dirty="0" smtClean="0"/>
              <a:t>was the first British colony in Americas.</a:t>
            </a:r>
          </a:p>
          <a:p>
            <a:r>
              <a:rPr lang="en-US" sz="2800" dirty="0" smtClean="0"/>
              <a:t>1607 – </a:t>
            </a:r>
            <a:r>
              <a:rPr lang="en-US" sz="2800" dirty="0" smtClean="0"/>
              <a:t>________________, </a:t>
            </a:r>
            <a:r>
              <a:rPr lang="en-US" sz="2800" dirty="0" smtClean="0"/>
              <a:t>VA – first permanent British Settlement.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Content Placeholder 7" descr="jamestow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2133600"/>
            <a:ext cx="3678238" cy="28388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British Colonies</a:t>
            </a:r>
            <a:endParaRPr lang="en-US" dirty="0"/>
          </a:p>
        </p:txBody>
      </p:sp>
      <p:pic>
        <p:nvPicPr>
          <p:cNvPr id="5" name="Content Placeholder 4" descr="Pilgrim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2957119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524000"/>
            <a:ext cx="5126736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Jamestown nearly collapsed from </a:t>
            </a:r>
            <a:r>
              <a:rPr lang="en-US" dirty="0" smtClean="0"/>
              <a:t>___________________.</a:t>
            </a:r>
            <a:endParaRPr lang="en-US" dirty="0" smtClean="0"/>
          </a:p>
          <a:p>
            <a:r>
              <a:rPr lang="en-US" dirty="0" smtClean="0"/>
              <a:t>More interested in </a:t>
            </a:r>
            <a:r>
              <a:rPr lang="en-US" dirty="0" smtClean="0"/>
              <a:t>___________ </a:t>
            </a:r>
            <a:r>
              <a:rPr lang="en-US" dirty="0" smtClean="0"/>
              <a:t>than food.</a:t>
            </a:r>
          </a:p>
          <a:p>
            <a:r>
              <a:rPr lang="en-US" dirty="0" smtClean="0"/>
              <a:t>_____________________ </a:t>
            </a:r>
            <a:r>
              <a:rPr lang="en-US" dirty="0" smtClean="0"/>
              <a:t>became the “new gold”</a:t>
            </a:r>
          </a:p>
          <a:p>
            <a:r>
              <a:rPr lang="en-US" dirty="0" smtClean="0"/>
              <a:t>Nearly all of the rest of the colonists came for </a:t>
            </a:r>
            <a:r>
              <a:rPr lang="en-US" dirty="0" smtClean="0"/>
              <a:t>__________________ </a:t>
            </a:r>
            <a:r>
              <a:rPr lang="en-US" dirty="0" smtClean="0"/>
              <a:t>freedom.</a:t>
            </a:r>
          </a:p>
          <a:p>
            <a:r>
              <a:rPr lang="en-US" dirty="0" smtClean="0"/>
              <a:t>Pilgrims (Puritans) landed at </a:t>
            </a:r>
            <a:r>
              <a:rPr lang="en-US" dirty="0" smtClean="0"/>
              <a:t>___________________. </a:t>
            </a:r>
            <a:r>
              <a:rPr lang="en-US" dirty="0" smtClean="0"/>
              <a:t>(1620)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Early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953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British colonies divided into 3 regions.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____________________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____________________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____________________</a:t>
            </a:r>
            <a:endParaRPr lang="en-US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Colonies existed for the </a:t>
            </a:r>
            <a:r>
              <a:rPr lang="en-US" dirty="0" smtClean="0"/>
              <a:t>_____________________ </a:t>
            </a:r>
            <a:r>
              <a:rPr lang="en-US" dirty="0" smtClean="0"/>
              <a:t>gain of the </a:t>
            </a:r>
            <a:r>
              <a:rPr lang="en-US" dirty="0" smtClean="0"/>
              <a:t>____________________ </a:t>
            </a:r>
            <a:r>
              <a:rPr lang="en-US" dirty="0" smtClean="0"/>
              <a:t>government.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The economic system was </a:t>
            </a:r>
            <a:r>
              <a:rPr lang="en-US" b="1" u="sng" dirty="0" smtClean="0"/>
              <a:t>_________________________</a:t>
            </a:r>
            <a:r>
              <a:rPr lang="en-US" dirty="0" smtClean="0"/>
              <a:t> </a:t>
            </a:r>
            <a:r>
              <a:rPr lang="en-US" dirty="0" smtClean="0"/>
              <a:t>– competition between nations for gold.</a:t>
            </a:r>
            <a:endParaRPr lang="en-US" dirty="0"/>
          </a:p>
        </p:txBody>
      </p:sp>
      <p:pic>
        <p:nvPicPr>
          <p:cNvPr id="5" name="Content Placeholder 4" descr="13 colonies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2600" y="1676400"/>
            <a:ext cx="3048000" cy="428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Colonial Economics</a:t>
            </a:r>
            <a:endParaRPr lang="en-US" dirty="0"/>
          </a:p>
        </p:txBody>
      </p:sp>
      <p:pic>
        <p:nvPicPr>
          <p:cNvPr id="5" name="Content Placeholder 4" descr="Tobacco_field_cuba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905000"/>
            <a:ext cx="3505924" cy="2352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524000"/>
            <a:ext cx="4745736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had an </a:t>
            </a:r>
            <a:r>
              <a:rPr lang="en-US" dirty="0" smtClean="0"/>
              <a:t>_______________________ </a:t>
            </a:r>
            <a:r>
              <a:rPr lang="en-US" dirty="0" smtClean="0"/>
              <a:t>economy.</a:t>
            </a:r>
          </a:p>
          <a:p>
            <a:r>
              <a:rPr lang="en-US" dirty="0" smtClean="0"/>
              <a:t>________________________was </a:t>
            </a:r>
            <a:r>
              <a:rPr lang="en-US" dirty="0" smtClean="0"/>
              <a:t>grains and beef, fishing, shipbuilding.</a:t>
            </a:r>
          </a:p>
          <a:p>
            <a:r>
              <a:rPr lang="en-US" dirty="0" smtClean="0"/>
              <a:t>Middle colonies grew </a:t>
            </a:r>
            <a:r>
              <a:rPr lang="en-US" dirty="0" smtClean="0"/>
              <a:t>______________ </a:t>
            </a:r>
            <a:r>
              <a:rPr lang="en-US" dirty="0" smtClean="0"/>
              <a:t>and built ships.</a:t>
            </a:r>
          </a:p>
          <a:p>
            <a:r>
              <a:rPr lang="en-US" dirty="0" smtClean="0"/>
              <a:t>Southern colonies grew </a:t>
            </a:r>
            <a:r>
              <a:rPr lang="en-US" dirty="0" smtClean="0"/>
              <a:t>________________________</a:t>
            </a:r>
            <a:endParaRPr lang="en-US" dirty="0" smtClean="0"/>
          </a:p>
          <a:p>
            <a:r>
              <a:rPr lang="en-US" dirty="0" smtClean="0"/>
              <a:t>_______________________________________________________.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Religion in American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105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____________________________colonies </a:t>
            </a:r>
            <a:r>
              <a:rPr lang="en-US" dirty="0" smtClean="0"/>
              <a:t>were most religious.</a:t>
            </a:r>
          </a:p>
          <a:p>
            <a:r>
              <a:rPr lang="en-US" dirty="0" smtClean="0"/>
              <a:t>Puritans had </a:t>
            </a:r>
            <a:r>
              <a:rPr lang="en-US" dirty="0" smtClean="0"/>
              <a:t>______________ </a:t>
            </a:r>
            <a:r>
              <a:rPr lang="en-US" dirty="0" smtClean="0"/>
              <a:t>moral codes</a:t>
            </a:r>
            <a:r>
              <a:rPr lang="en-US" dirty="0" smtClean="0"/>
              <a:t>. (the Bible)</a:t>
            </a:r>
            <a:endParaRPr lang="en-US" dirty="0" smtClean="0"/>
          </a:p>
          <a:p>
            <a:r>
              <a:rPr lang="en-US" dirty="0" smtClean="0"/>
              <a:t>Middle colonies were also very religious, but more </a:t>
            </a:r>
            <a:r>
              <a:rPr lang="en-US" dirty="0" smtClean="0"/>
              <a:t>_____________________.</a:t>
            </a:r>
            <a:endParaRPr lang="en-US" dirty="0" smtClean="0"/>
          </a:p>
          <a:p>
            <a:r>
              <a:rPr lang="en-US" dirty="0" smtClean="0"/>
              <a:t>Southern colonies least religious – strongest influence was </a:t>
            </a:r>
            <a:r>
              <a:rPr lang="en-US" dirty="0" smtClean="0"/>
              <a:t>____________________________</a:t>
            </a:r>
            <a:endParaRPr lang="en-US" dirty="0" smtClean="0"/>
          </a:p>
          <a:p>
            <a:r>
              <a:rPr lang="en-US" dirty="0" smtClean="0"/>
              <a:t>1740’s – Religious revival in America – </a:t>
            </a:r>
            <a:r>
              <a:rPr lang="en-US" b="1" u="sng" dirty="0" smtClean="0"/>
              <a:t>_____________________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church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2600" y="1676400"/>
            <a:ext cx="3198571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750</TotalTime>
  <Words>904</Words>
  <Application>Microsoft Office PowerPoint</Application>
  <PresentationFormat>On-screen Show (4:3)</PresentationFormat>
  <Paragraphs>137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Early US History</vt:lpstr>
      <vt:lpstr>The Story Begins</vt:lpstr>
      <vt:lpstr>A New World</vt:lpstr>
      <vt:lpstr>Conquistadors</vt:lpstr>
      <vt:lpstr>Settlement</vt:lpstr>
      <vt:lpstr>British Colonies</vt:lpstr>
      <vt:lpstr>Early Colonies</vt:lpstr>
      <vt:lpstr>Colonial Economics</vt:lpstr>
      <vt:lpstr>Religion in American Colonies</vt:lpstr>
      <vt:lpstr>Religious Dissenters</vt:lpstr>
      <vt:lpstr>French and Indian War</vt:lpstr>
      <vt:lpstr>Results of Fr. And Indian War</vt:lpstr>
      <vt:lpstr>British / Colonial Tension</vt:lpstr>
      <vt:lpstr>Colonial Influences</vt:lpstr>
      <vt:lpstr>Southern Labor</vt:lpstr>
      <vt:lpstr>Colonists and Indians</vt:lpstr>
      <vt:lpstr>Ben Franklin</vt:lpstr>
      <vt:lpstr>British Debt</vt:lpstr>
      <vt:lpstr>Declaration of Independence</vt:lpstr>
      <vt:lpstr>Road to Revolution</vt:lpstr>
      <vt:lpstr>Slavery in America</vt:lpstr>
      <vt:lpstr>Revolutionary War</vt:lpstr>
    </vt:vector>
  </TitlesOfParts>
  <Company>Madison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US History</dc:title>
  <dc:creator>SmithMA</dc:creator>
  <cp:lastModifiedBy>SmithMA</cp:lastModifiedBy>
  <cp:revision>22</cp:revision>
  <dcterms:created xsi:type="dcterms:W3CDTF">2012-04-20T13:34:45Z</dcterms:created>
  <dcterms:modified xsi:type="dcterms:W3CDTF">2013-08-17T21:28:14Z</dcterms:modified>
</cp:coreProperties>
</file>