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31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830B4-E02F-4C44-8490-5440F5F2242C}" type="datetimeFigureOut">
              <a:rPr lang="en-US" smtClean="0"/>
              <a:t>5/12/2010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9C359-509F-41FA-A6A3-03BF294225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F59ABD-DDE3-450B-9222-84AD55ACE129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FB0470-AA31-4BDC-A10C-A28D5A758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ABD-DDE3-450B-9222-84AD55ACE129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0470-AA31-4BDC-A10C-A28D5A758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ABD-DDE3-450B-9222-84AD55ACE129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0470-AA31-4BDC-A10C-A28D5A758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F59ABD-DDE3-450B-9222-84AD55ACE129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FB0470-AA31-4BDC-A10C-A28D5A758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ABD-DDE3-450B-9222-84AD55ACE129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0470-AA31-4BDC-A10C-A28D5A758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ABD-DDE3-450B-9222-84AD55ACE129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0470-AA31-4BDC-A10C-A28D5A758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0470-AA31-4BDC-A10C-A28D5A758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ABD-DDE3-450B-9222-84AD55ACE129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ABD-DDE3-450B-9222-84AD55ACE129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0470-AA31-4BDC-A10C-A28D5A758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ABD-DDE3-450B-9222-84AD55ACE129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0470-AA31-4BDC-A10C-A28D5A7580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ABD-DDE3-450B-9222-84AD55ACE129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FB0470-AA31-4BDC-A10C-A28D5A758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ABD-DDE3-450B-9222-84AD55ACE129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FB0470-AA31-4BDC-A10C-A28D5A758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2BF59ABD-DDE3-450B-9222-84AD55ACE129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C7FB0470-AA31-4BDC-A10C-A28D5A7580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pull dir="ru"/>
  </p:transition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en/4/41/Euro_coins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en/c/c5/Geirangerfjorden3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b/b4/Pietra_bismantova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en/f/f6/Surtsey_eruption_1963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 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Corsica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3" name="Picture 5" descr="learn-french-in-corsica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14413"/>
            <a:ext cx="7772400" cy="58435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The port town of Sciacca, Sicily</a:t>
            </a:r>
            <a:br>
              <a:rPr lang="en-US" sz="4000"/>
            </a:br>
            <a:endParaRPr lang="en-US" sz="400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7" name="Picture 5" descr="The port town of Sciacca, Sici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60463"/>
            <a:ext cx="8362950" cy="56975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/>
              <a:t>Malta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41" name="Picture 5" descr="photo_lg_mal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47738"/>
            <a:ext cx="8720138" cy="59102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#3 -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Alps – arc across France, Italy, Germany, Switzerland, Austria, &amp; the northern Balkan Peninsula, cut off Italy from the rest of Europe</a:t>
            </a:r>
          </a:p>
          <a:p>
            <a:r>
              <a:rPr lang="en-US" sz="3200" dirty="0" smtClean="0"/>
              <a:t>Pyrenees Mountains - block off Spain &amp; Portugal from the rest of Europe</a:t>
            </a:r>
          </a:p>
          <a:p>
            <a:r>
              <a:rPr lang="en-US" sz="3200" dirty="0" smtClean="0"/>
              <a:t>Apennine Mountains – run like a spine down Italy</a:t>
            </a:r>
          </a:p>
          <a:p>
            <a:r>
              <a:rPr lang="en-US" sz="3200" dirty="0" smtClean="0"/>
              <a:t>Balkan Mountains – block off the peninsula from the rest of Europe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/>
              <a:t>The Alps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5" name="Picture 5" descr="les_alpes_02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38213"/>
            <a:ext cx="8458200" cy="57864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Pyrenees Mountains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93189" name="Picture 5" descr="pyrene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7924800" cy="51323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#4 -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en-US" sz="3200" dirty="0" smtClean="0"/>
              <a:t>Rivers are important transportation routes to carry goods between the coastal harbors and the inland region</a:t>
            </a:r>
          </a:p>
          <a:p>
            <a:r>
              <a:rPr lang="en-US" sz="3200" dirty="0" smtClean="0"/>
              <a:t>Danube River – 1,771 miles long, links Europeans to the Black Sea, touches 9 countries</a:t>
            </a:r>
          </a:p>
          <a:p>
            <a:r>
              <a:rPr lang="en-US" sz="3200" dirty="0" smtClean="0"/>
              <a:t>Rhine River – flows 820 miles from the interior of Europe north to the North Sea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Danube River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95239" name="Picture 7" descr="image?id=20284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27100"/>
            <a:ext cx="6781800" cy="59309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/>
              <a:t>Danube River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pic>
        <p:nvPicPr>
          <p:cNvPr id="96261" name="Picture 5" descr="fea_carolan_nathan_danub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63046"/>
            <a:ext cx="6038850" cy="59949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/>
              <a:t>Rhine River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98309" name="Picture 5" descr="rhine%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10600" cy="5822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– “A Peninsula of Peninsulas”</a:t>
            </a:r>
            <a:endParaRPr lang="en-US" dirty="0"/>
          </a:p>
        </p:txBody>
      </p:sp>
      <p:pic>
        <p:nvPicPr>
          <p:cNvPr id="4" name="Picture 6" descr="Physical_Map_of_Eur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60500"/>
            <a:ext cx="8153400" cy="53975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 – H/E Interaction - Polders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sz="3200" dirty="0" smtClean="0"/>
              <a:t>Polders:  Land from the Sea</a:t>
            </a:r>
          </a:p>
          <a:p>
            <a:r>
              <a:rPr lang="en-US" sz="3200" dirty="0" smtClean="0"/>
              <a:t>Dutch reclaimed land from the sea for their growing population</a:t>
            </a:r>
          </a:p>
          <a:p>
            <a:r>
              <a:rPr lang="en-US" sz="3200" dirty="0" smtClean="0"/>
              <a:t>At least 40% of the Netherlands was once under the sea</a:t>
            </a:r>
          </a:p>
          <a:p>
            <a:r>
              <a:rPr lang="en-US" sz="3200" dirty="0" smtClean="0"/>
              <a:t>Polders – reclaimed land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/>
              <a:t>Flower cultivation in the polders of The Netherlands.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110597" name="Picture 5" descr="Photograph:Flower cultivation in the polders of South Holland near the border with North Holland in The Netherland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60488"/>
            <a:ext cx="6029325" cy="54975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 – H/E Interaction – Venice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Venice’s Canals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City is made up of 120 islands &amp; part of the mainland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Grand Canal, a broad waterway, flows between 2 of the largest islands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More than 150 canals that snake around and through the islands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Water pollution threatens Venice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Industrial waste, sewage, &amp; saltwater are working to eat away the foundations of buildings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Floods also endanger the city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Venice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111621" name="Picture 5" descr="venic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23975"/>
            <a:ext cx="8153400" cy="55340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#7 - Europe Today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600" dirty="0" smtClean="0"/>
              <a:t>Europe is a multicultural continent.</a:t>
            </a:r>
          </a:p>
          <a:p>
            <a:pPr eaLnBrk="1" hangingPunct="1"/>
            <a:r>
              <a:rPr lang="en-US" sz="3600" dirty="0" smtClean="0"/>
              <a:t>More than 30 countries whose people speak more than 50 different languages.</a:t>
            </a:r>
          </a:p>
          <a:p>
            <a:pPr eaLnBrk="1" hangingPunct="1"/>
            <a:r>
              <a:rPr lang="en-US" sz="3600" dirty="0" smtClean="0"/>
              <a:t>Recent years have seen Europeans want to be unified.</a:t>
            </a:r>
          </a:p>
          <a:p>
            <a:pPr eaLnBrk="1" hangingPunct="1"/>
            <a:r>
              <a:rPr lang="en-US" sz="3600" dirty="0" smtClean="0"/>
              <a:t>Many countries belong to the European Union.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#8 - European Union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European Union – an economic unit forming a single market for their resources.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Member nations now have a single currency – the Euro.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Goods, services, workers, and money can now move more freely among the member countries.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See page 326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33796" name="Picture 4" descr="628px-Euro_coi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5240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85800"/>
          </a:xfrm>
        </p:spPr>
        <p:txBody>
          <a:bodyPr/>
          <a:lstStyle/>
          <a:p>
            <a:pPr eaLnBrk="1" hangingPunct="1"/>
            <a:r>
              <a:rPr lang="en-US" smtClean="0"/>
              <a:t>European Union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001000" cy="42672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9" descr="NCC0538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37247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#9 - Population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5105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Europe is smaller than any other continent except for Australia.</a:t>
            </a:r>
          </a:p>
          <a:p>
            <a:pPr eaLnBrk="1" hangingPunct="1"/>
            <a:r>
              <a:rPr lang="en-US" sz="3600" dirty="0" smtClean="0"/>
              <a:t>Only Asia is more densely populated.</a:t>
            </a:r>
          </a:p>
          <a:p>
            <a:pPr eaLnBrk="1" hangingPunct="1"/>
            <a:r>
              <a:rPr lang="en-US" sz="3600" dirty="0" smtClean="0"/>
              <a:t>Europe’s population is about 511 million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#9 – cont. (population)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Germany ranks as the most heavily populated nation in Europe with 82 million.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Vatican City is the smallest country of any country in the world with a population of around 1,000.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It is only 109 acres and important because it is the headquarters of the Roman Catholic church.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#10 - Religion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Religion has shaped European values.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Most of Europe’s Christians are Roman Catholic in southern Europe and in northern Europe they are Protestant.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Eastern Orthodox faith in Eastern Europe.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Peninsulas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en-US" sz="3200" b="1" dirty="0" smtClean="0"/>
              <a:t>Scandinavian Peninsula</a:t>
            </a:r>
            <a:r>
              <a:rPr lang="en-US" sz="3200" dirty="0" smtClean="0"/>
              <a:t> – Norway &amp; Sweden</a:t>
            </a:r>
          </a:p>
          <a:p>
            <a:endParaRPr lang="en-US" sz="3200" dirty="0" smtClean="0"/>
          </a:p>
          <a:p>
            <a:r>
              <a:rPr lang="en-US" sz="3200" i="1" dirty="0" smtClean="0"/>
              <a:t>Fjords – sea filled valleys carved out by glaciers</a:t>
            </a:r>
          </a:p>
          <a:p>
            <a:pPr>
              <a:buFontTx/>
              <a:buNone/>
            </a:pPr>
            <a:endParaRPr lang="en-US" sz="3200" i="1" dirty="0" smtClean="0"/>
          </a:p>
          <a:p>
            <a:r>
              <a:rPr lang="en-US" sz="3200" b="1" dirty="0" smtClean="0"/>
              <a:t>Jutland</a:t>
            </a:r>
            <a:r>
              <a:rPr lang="en-US" sz="3200" dirty="0" smtClean="0"/>
              <a:t> – northern peninsula opposite the Scandinavian Peninsula is major geographical feature of Denmark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Fjords – </a:t>
            </a:r>
            <a:r>
              <a:rPr lang="en-US" dirty="0" err="1" smtClean="0"/>
              <a:t>Geirangerfjord</a:t>
            </a:r>
            <a:r>
              <a:rPr lang="en-US" dirty="0" smtClean="0"/>
              <a:t> in Norway</a:t>
            </a:r>
            <a:endParaRPr lang="en-US" dirty="0"/>
          </a:p>
        </p:txBody>
      </p:sp>
      <p:pic>
        <p:nvPicPr>
          <p:cNvPr id="3" name="Picture 8" descr="800px-Geirangerfjorden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Peninsulas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Iberian Peninsula</a:t>
            </a:r>
            <a:r>
              <a:rPr lang="en-US" sz="3200" dirty="0" smtClean="0"/>
              <a:t> – Spain and Portugal</a:t>
            </a:r>
          </a:p>
          <a:p>
            <a:pPr>
              <a:buFontTx/>
              <a:buNone/>
            </a:pPr>
            <a:r>
              <a:rPr lang="en-US" sz="3200" dirty="0" smtClean="0"/>
              <a:t> </a:t>
            </a:r>
          </a:p>
          <a:p>
            <a:r>
              <a:rPr lang="en-US" sz="3200" b="1" dirty="0" smtClean="0"/>
              <a:t>Apennine Peninsula</a:t>
            </a:r>
            <a:r>
              <a:rPr lang="en-US" sz="3200" dirty="0" smtClean="0"/>
              <a:t> – Italy, shaped like a boot, has 4,700 miles of coastline</a:t>
            </a:r>
          </a:p>
          <a:p>
            <a:endParaRPr lang="en-US" sz="3200" dirty="0" smtClean="0"/>
          </a:p>
          <a:p>
            <a:r>
              <a:rPr lang="en-US" sz="3200" b="1" dirty="0" smtClean="0"/>
              <a:t>Balkan Peninsula</a:t>
            </a:r>
            <a:r>
              <a:rPr lang="en-US" sz="3200" dirty="0" smtClean="0"/>
              <a:t> – Albania, Bulgaria, Greece, Romania, mountainous so transportation is difficult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Apennine Peninsula</a:t>
            </a:r>
            <a:endParaRPr lang="en-US" dirty="0"/>
          </a:p>
        </p:txBody>
      </p:sp>
      <p:pic>
        <p:nvPicPr>
          <p:cNvPr id="3" name="Picture 5" descr="800px-Pietra_bismantov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4000" cy="44243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#2 -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Atlantic Islands:</a:t>
            </a:r>
          </a:p>
          <a:p>
            <a:r>
              <a:rPr lang="en-US" b="1" dirty="0" smtClean="0"/>
              <a:t>Iceland</a:t>
            </a:r>
            <a:r>
              <a:rPr lang="en-US" dirty="0" smtClean="0"/>
              <a:t> – “Land of Fire and Ice” (Volcanoes and glaciers exist side by side on the island)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b="1" dirty="0" smtClean="0"/>
              <a:t>British Isles</a:t>
            </a:r>
            <a:r>
              <a:rPr lang="en-US" dirty="0" smtClean="0"/>
              <a:t> – England, Scotland, Wales, Northern Ireland, &amp; Ireland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Mediterranean Islands: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Balearic Islands (Spain)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Corsica (France)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Sardinia (Italy)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Sicily (Italy)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Malta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Iceland:  A New Island Forms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28600" y="62484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	Surtsey 16 days after the first eruption.</a:t>
            </a:r>
          </a:p>
        </p:txBody>
      </p:sp>
      <p:pic>
        <p:nvPicPr>
          <p:cNvPr id="71685" name="Picture 5" descr="800px-Surtsey_eruption_19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24000"/>
            <a:ext cx="7010400" cy="46513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/>
              <a:t>Iceland:  A New Island Forms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33400" y="556260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Surtsey</a:t>
            </a:r>
            <a:r>
              <a:rPr lang="en-US" dirty="0"/>
              <a:t> is a volcanic island off the southern coast of Iceland. It was formed in a volcanic eruption which began 130 meters below sea level, and reached the surface on 14 November 1963. The eruption may have started a few days earlier and lasted until 5 June 1967.</a:t>
            </a:r>
          </a:p>
        </p:txBody>
      </p:sp>
      <p:pic>
        <p:nvPicPr>
          <p:cNvPr id="69641" name="Picture 9" descr="SE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4978"/>
            <a:ext cx="6383727" cy="426762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</Template>
  <TotalTime>275</TotalTime>
  <Words>692</Words>
  <Application>Microsoft Office PowerPoint</Application>
  <PresentationFormat>On-screen Show (4:3)</PresentationFormat>
  <Paragraphs>93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Currency</vt:lpstr>
      <vt:lpstr>EUROPE</vt:lpstr>
      <vt:lpstr>#1 – “A Peninsula of Peninsulas”</vt:lpstr>
      <vt:lpstr>Northern Peninsulas</vt:lpstr>
      <vt:lpstr>Fjords – Geirangerfjord in Norway</vt:lpstr>
      <vt:lpstr>Southern Peninsulas</vt:lpstr>
      <vt:lpstr>Apennine Peninsula</vt:lpstr>
      <vt:lpstr>#2 - Islands</vt:lpstr>
      <vt:lpstr>Iceland:  A New Island Forms</vt:lpstr>
      <vt:lpstr>Iceland:  A New Island Forms</vt:lpstr>
      <vt:lpstr>Corsica</vt:lpstr>
      <vt:lpstr>The port town of Sciacca, Sicily </vt:lpstr>
      <vt:lpstr>Malta</vt:lpstr>
      <vt:lpstr>#3 - Mountains</vt:lpstr>
      <vt:lpstr>The Alps</vt:lpstr>
      <vt:lpstr>Pyrenees Mountains </vt:lpstr>
      <vt:lpstr>#4 - Rivers</vt:lpstr>
      <vt:lpstr>Danube River</vt:lpstr>
      <vt:lpstr>Danube River</vt:lpstr>
      <vt:lpstr>Rhine River</vt:lpstr>
      <vt:lpstr>#5 – H/E Interaction - Polders</vt:lpstr>
      <vt:lpstr>Flower cultivation in the polders of The Netherlands. </vt:lpstr>
      <vt:lpstr>#6 – H/E Interaction – Venice</vt:lpstr>
      <vt:lpstr>Venice</vt:lpstr>
      <vt:lpstr>#7 - Europe Today</vt:lpstr>
      <vt:lpstr>#8 - European Union</vt:lpstr>
      <vt:lpstr>European Union</vt:lpstr>
      <vt:lpstr>#9 - Population</vt:lpstr>
      <vt:lpstr>#9 – cont. (population)</vt:lpstr>
      <vt:lpstr>#10 - Religion</vt:lpstr>
    </vt:vector>
  </TitlesOfParts>
  <Company>Madison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</dc:title>
  <dc:creator>Willis, Diana</dc:creator>
  <cp:lastModifiedBy>Willis, Diana</cp:lastModifiedBy>
  <cp:revision>13</cp:revision>
  <dcterms:created xsi:type="dcterms:W3CDTF">2010-04-30T17:26:49Z</dcterms:created>
  <dcterms:modified xsi:type="dcterms:W3CDTF">2010-05-12T19:00:37Z</dcterms:modified>
</cp:coreProperties>
</file>