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7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64" r:id="rId19"/>
    <p:sldId id="268" r:id="rId20"/>
    <p:sldId id="265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D0A966-EDE3-4DDE-ABAE-1295966EBEC4}" type="datetimeFigureOut">
              <a:rPr lang="en-US" smtClean="0"/>
              <a:pPr/>
              <a:t>8/17/2013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7D7AB8-7258-4229-9057-9BA17E2E2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US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Religious Dissenters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524000"/>
            <a:ext cx="5431536" cy="4572000"/>
          </a:xfrm>
        </p:spPr>
        <p:txBody>
          <a:bodyPr/>
          <a:lstStyle/>
          <a:p>
            <a:r>
              <a:rPr lang="en-US" dirty="0" smtClean="0"/>
              <a:t>Not everyone wanted to participate in Puritan society.</a:t>
            </a:r>
          </a:p>
          <a:p>
            <a:r>
              <a:rPr lang="en-US" dirty="0" smtClean="0"/>
              <a:t>Anne Hutchinson was ostracized from the Massachusetts Bay Col.</a:t>
            </a:r>
          </a:p>
          <a:p>
            <a:r>
              <a:rPr lang="en-US" dirty="0" smtClean="0"/>
              <a:t>Roger Williams founded Rhode Island as a colony of religious tolerance.</a:t>
            </a:r>
          </a:p>
          <a:p>
            <a:r>
              <a:rPr lang="en-US" dirty="0" smtClean="0"/>
              <a:t>All Christian denominations were welcomed – not Catholics.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02895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Actually known as the 7 Years War in Europe.</a:t>
            </a:r>
          </a:p>
          <a:p>
            <a:r>
              <a:rPr lang="en-US" dirty="0" smtClean="0"/>
              <a:t>America was the main battlefield.</a:t>
            </a:r>
          </a:p>
          <a:p>
            <a:r>
              <a:rPr lang="en-US" dirty="0" smtClean="0"/>
              <a:t>The French and Indians aligned to stop Westward movement by the British colonists.</a:t>
            </a:r>
          </a:p>
          <a:p>
            <a:r>
              <a:rPr lang="en-US" dirty="0" smtClean="0"/>
              <a:t>British soldiers despised colonial militiamen.</a:t>
            </a:r>
          </a:p>
          <a:p>
            <a:r>
              <a:rPr lang="en-US" dirty="0" smtClean="0"/>
              <a:t>Colonel Washington was defeated in his only battles.</a:t>
            </a:r>
          </a:p>
          <a:p>
            <a:r>
              <a:rPr lang="en-US" dirty="0" smtClean="0"/>
              <a:t>British won!!</a:t>
            </a:r>
            <a:endParaRPr lang="en-US" dirty="0"/>
          </a:p>
        </p:txBody>
      </p:sp>
      <p:pic>
        <p:nvPicPr>
          <p:cNvPr id="5" name="Content Placeholder 4" descr="central pow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981200"/>
            <a:ext cx="2761478" cy="34316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Fr.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800600" cy="4572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Great Britain was the greatest power in the world.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British incurred a huge debt.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British citizens had their taxes raised by Parliament.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There is nothing to block colonial expansion West.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Colonists thought they were bad!</a:t>
            </a:r>
          </a:p>
          <a:p>
            <a:endParaRPr lang="en-US" dirty="0"/>
          </a:p>
        </p:txBody>
      </p:sp>
      <p:pic>
        <p:nvPicPr>
          <p:cNvPr id="5" name="Content Placeholder 4" descr="NorthAmerica1700Map (1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0" y="1905000"/>
            <a:ext cx="4059238" cy="3628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British / Colonial Tension</a:t>
            </a:r>
            <a:endParaRPr lang="en-US" dirty="0"/>
          </a:p>
        </p:txBody>
      </p:sp>
      <p:pic>
        <p:nvPicPr>
          <p:cNvPr id="5" name="Content Placeholder 4" descr="Navigation_Acts_thumb.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3581400" cy="4571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4517136" cy="4572000"/>
          </a:xfrm>
        </p:spPr>
        <p:txBody>
          <a:bodyPr/>
          <a:lstStyle/>
          <a:p>
            <a:r>
              <a:rPr lang="en-US" dirty="0" smtClean="0"/>
              <a:t>All goods going to or coming from colonies had to go through England.</a:t>
            </a:r>
          </a:p>
          <a:p>
            <a:r>
              <a:rPr lang="en-US" dirty="0" smtClean="0"/>
              <a:t>Almost all colonial goods were “exclusive”.</a:t>
            </a:r>
          </a:p>
          <a:p>
            <a:r>
              <a:rPr lang="en-US" dirty="0" smtClean="0"/>
              <a:t>The British government sent reps to make sure trade was not with other countries.</a:t>
            </a:r>
          </a:p>
          <a:p>
            <a:r>
              <a:rPr lang="en-US" dirty="0" smtClean="0"/>
              <a:t>Privateers and merchants were angry.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81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Most of the wealthy colonists were well educated.</a:t>
            </a:r>
          </a:p>
          <a:p>
            <a:r>
              <a:rPr lang="en-US" dirty="0" smtClean="0"/>
              <a:t>They were all products of the Enlightenment.</a:t>
            </a:r>
          </a:p>
          <a:p>
            <a:r>
              <a:rPr lang="en-US" dirty="0" smtClean="0"/>
              <a:t>The Enlightenment was an offshoot of the Renaissance.</a:t>
            </a:r>
          </a:p>
          <a:p>
            <a:r>
              <a:rPr lang="en-US" dirty="0" smtClean="0"/>
              <a:t>Rousseau, </a:t>
            </a:r>
            <a:r>
              <a:rPr lang="en-US" dirty="0" err="1" smtClean="0"/>
              <a:t>Montesque</a:t>
            </a:r>
            <a:r>
              <a:rPr lang="en-US" dirty="0" smtClean="0"/>
              <a:t>, Voltaire, Locke, Diderot, etc… wrote about the rule of law.</a:t>
            </a:r>
          </a:p>
          <a:p>
            <a:r>
              <a:rPr lang="en-US" dirty="0" smtClean="0"/>
              <a:t>Many colonists were feeling used</a:t>
            </a:r>
            <a:endParaRPr lang="en-US" dirty="0"/>
          </a:p>
        </p:txBody>
      </p:sp>
      <p:pic>
        <p:nvPicPr>
          <p:cNvPr id="5" name="Content Placeholder 4" descr="franklin2color8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828800"/>
            <a:ext cx="3215481" cy="40137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Southern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5029200" cy="4572000"/>
          </a:xfrm>
        </p:spPr>
        <p:txBody>
          <a:bodyPr/>
          <a:lstStyle/>
          <a:p>
            <a:r>
              <a:rPr lang="en-US" dirty="0" smtClean="0"/>
              <a:t>Indentured servants were tried as a labor force in the South.</a:t>
            </a:r>
          </a:p>
          <a:p>
            <a:r>
              <a:rPr lang="en-US" dirty="0" smtClean="0"/>
              <a:t>Agreed to work for # of yrs. In return for passage and 50 acres</a:t>
            </a:r>
          </a:p>
          <a:p>
            <a:r>
              <a:rPr lang="en-US" dirty="0" smtClean="0"/>
              <a:t>Indian slaves died from disease too easily.</a:t>
            </a:r>
          </a:p>
          <a:p>
            <a:r>
              <a:rPr lang="en-US" dirty="0" smtClean="0"/>
              <a:t>Indentured servants often rebelled – Bacon’s Rebellion.</a:t>
            </a:r>
          </a:p>
          <a:p>
            <a:r>
              <a:rPr lang="en-US" dirty="0" smtClean="0"/>
              <a:t>Slaves from Africa sold by Portugal became the answer.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62" y="1981200"/>
            <a:ext cx="4059238" cy="3216165"/>
          </a:xfrm>
        </p:spPr>
      </p:pic>
    </p:spTree>
    <p:extLst>
      <p:ext uri="{BB962C8B-B14F-4D97-AF65-F5344CB8AC3E}">
        <p14:creationId xmlns="" xmlns:p14="http://schemas.microsoft.com/office/powerpoint/2010/main" val="32450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Colonists and Indians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432304" cy="30053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36336" cy="4572000"/>
          </a:xfrm>
        </p:spPr>
        <p:txBody>
          <a:bodyPr/>
          <a:lstStyle/>
          <a:p>
            <a:r>
              <a:rPr lang="en-US" dirty="0" smtClean="0"/>
              <a:t>Some Natives had begun to assimilate into Euro colonies.</a:t>
            </a:r>
          </a:p>
          <a:p>
            <a:r>
              <a:rPr lang="en-US" dirty="0" smtClean="0"/>
              <a:t>However, most treaties were broken by Whites in America.</a:t>
            </a:r>
          </a:p>
          <a:p>
            <a:r>
              <a:rPr lang="en-US" dirty="0" smtClean="0"/>
              <a:t>King Philip (</a:t>
            </a:r>
            <a:r>
              <a:rPr lang="en-US" dirty="0" err="1" smtClean="0"/>
              <a:t>Metacom</a:t>
            </a:r>
            <a:r>
              <a:rPr lang="en-US" dirty="0" smtClean="0"/>
              <a:t>) aligned many tribes against the colonists.</a:t>
            </a:r>
          </a:p>
          <a:p>
            <a:r>
              <a:rPr lang="en-US" dirty="0" smtClean="0"/>
              <a:t>King Philip’s War was deadly for the colonists, but very deadly for him.</a:t>
            </a:r>
          </a:p>
          <a:p>
            <a:r>
              <a:rPr lang="en-US" dirty="0" err="1" smtClean="0"/>
              <a:t>Metacom</a:t>
            </a:r>
            <a:r>
              <a:rPr lang="en-US" dirty="0" smtClean="0"/>
              <a:t> was beheaded, drawn, and quartered.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70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Ben Franklin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334000" cy="4572000"/>
          </a:xfrm>
        </p:spPr>
        <p:txBody>
          <a:bodyPr/>
          <a:lstStyle/>
          <a:p>
            <a:r>
              <a:rPr lang="en-US" dirty="0" smtClean="0"/>
              <a:t>He was most famous and respected of all colonials.</a:t>
            </a:r>
          </a:p>
          <a:p>
            <a:r>
              <a:rPr lang="en-US" dirty="0" smtClean="0"/>
              <a:t>Accomplishment:</a:t>
            </a:r>
          </a:p>
          <a:p>
            <a:pPr lvl="1"/>
            <a:r>
              <a:rPr lang="en-US" dirty="0" smtClean="0"/>
              <a:t>Lightning (electricity)</a:t>
            </a:r>
          </a:p>
          <a:p>
            <a:pPr lvl="1"/>
            <a:r>
              <a:rPr lang="en-US" dirty="0" smtClean="0"/>
              <a:t>Bifocals</a:t>
            </a:r>
          </a:p>
          <a:p>
            <a:pPr lvl="1"/>
            <a:r>
              <a:rPr lang="en-US" smtClean="0"/>
              <a:t>Lightning </a:t>
            </a:r>
            <a:r>
              <a:rPr lang="en-US" dirty="0" smtClean="0"/>
              <a:t>rod</a:t>
            </a:r>
          </a:p>
          <a:p>
            <a:pPr lvl="1"/>
            <a:r>
              <a:rPr lang="en-US" dirty="0" smtClean="0"/>
              <a:t>Franklin Stove</a:t>
            </a:r>
          </a:p>
          <a:p>
            <a:pPr lvl="1"/>
            <a:r>
              <a:rPr lang="en-US" dirty="0" smtClean="0"/>
              <a:t>Published, “Poor Richard’s Almanac”</a:t>
            </a:r>
          </a:p>
          <a:p>
            <a:pPr marL="777240" lvl="2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2981739" cy="3578087"/>
          </a:xfrm>
        </p:spPr>
      </p:pic>
    </p:spTree>
    <p:extLst>
      <p:ext uri="{BB962C8B-B14F-4D97-AF65-F5344CB8AC3E}">
        <p14:creationId xmlns="" xmlns:p14="http://schemas.microsoft.com/office/powerpoint/2010/main" val="35237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British Debt</a:t>
            </a:r>
            <a:endParaRPr lang="en-US" dirty="0"/>
          </a:p>
        </p:txBody>
      </p:sp>
      <p:pic>
        <p:nvPicPr>
          <p:cNvPr id="5" name="Content Placeholder 4" descr="Tea Part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4059238" cy="31519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28853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British built huge debt in winning war.</a:t>
            </a:r>
          </a:p>
          <a:p>
            <a:r>
              <a:rPr lang="en-US" dirty="0" smtClean="0"/>
              <a:t>They thought colonists should have to help pay.</a:t>
            </a:r>
          </a:p>
          <a:p>
            <a:r>
              <a:rPr lang="en-US" dirty="0" smtClean="0"/>
              <a:t>Colonists disagreed.</a:t>
            </a:r>
          </a:p>
          <a:p>
            <a:r>
              <a:rPr lang="en-US" dirty="0" smtClean="0"/>
              <a:t>Several taxes were tried –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Sugar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Stamp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Finally – Proclamation of 1763!! – No more West!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Declaration of Independence</a:t>
            </a:r>
            <a:endParaRPr lang="en-US" dirty="0"/>
          </a:p>
        </p:txBody>
      </p:sp>
      <p:pic>
        <p:nvPicPr>
          <p:cNvPr id="5" name="Content Placeholder 4" descr="dec. of I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3826"/>
            <a:ext cx="3200400" cy="42723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524000"/>
            <a:ext cx="4974336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Thomas Jefferson was asked by the Cont. Congress to draft formal letter of independence.</a:t>
            </a:r>
          </a:p>
          <a:p>
            <a:r>
              <a:rPr lang="en-US" dirty="0" smtClean="0"/>
              <a:t>It was written to King George III</a:t>
            </a:r>
          </a:p>
          <a:p>
            <a:r>
              <a:rPr lang="en-US" dirty="0" smtClean="0"/>
              <a:t>It was really written to ask for allies.</a:t>
            </a:r>
          </a:p>
          <a:p>
            <a:r>
              <a:rPr lang="en-US" dirty="0" smtClean="0"/>
              <a:t>GB was a BA and others may want to join us.</a:t>
            </a:r>
          </a:p>
          <a:p>
            <a:r>
              <a:rPr lang="en-US" dirty="0" smtClean="0"/>
              <a:t>It included a long list of grievances.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The Story Begins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l" eaLnBrk="1" hangingPunct="1">
              <a:buNone/>
              <a:defRPr/>
            </a:pPr>
            <a:r>
              <a:rPr lang="en-US" dirty="0" smtClean="0"/>
              <a:t> 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America was first inhabited by immigrants from Asia via land bridge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 Native Americans slowly descended from Alaska to cover all of North America.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 From hunter-gatherers to more complex civilizations.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dirty="0" smtClean="0"/>
              <a:t>Much of U.S. geography named for “Indian” tribes in the regions.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7513"/>
            <a:ext cx="4059238" cy="2624973"/>
          </a:xfrm>
        </p:spPr>
      </p:pic>
    </p:spTree>
    <p:extLst>
      <p:ext uri="{BB962C8B-B14F-4D97-AF65-F5344CB8AC3E}">
        <p14:creationId xmlns="" xmlns:p14="http://schemas.microsoft.com/office/powerpoint/2010/main" val="39667169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Road to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410200" cy="4572000"/>
          </a:xfrm>
        </p:spPr>
        <p:txBody>
          <a:bodyPr/>
          <a:lstStyle/>
          <a:p>
            <a:r>
              <a:rPr lang="en-US" dirty="0" smtClean="0"/>
              <a:t>Boston Tea Party</a:t>
            </a:r>
          </a:p>
          <a:p>
            <a:r>
              <a:rPr lang="en-US" dirty="0" smtClean="0"/>
              <a:t>Committees of Correspondence started to spread propaganda thru colonies.</a:t>
            </a:r>
          </a:p>
          <a:p>
            <a:r>
              <a:rPr lang="en-US" dirty="0" smtClean="0"/>
              <a:t>British </a:t>
            </a:r>
            <a:r>
              <a:rPr lang="en-US" dirty="0" err="1" smtClean="0"/>
              <a:t>gov’t</a:t>
            </a:r>
            <a:r>
              <a:rPr lang="en-US" dirty="0" smtClean="0"/>
              <a:t> tried to govern a people they had allowed to govern selves.</a:t>
            </a:r>
          </a:p>
          <a:p>
            <a:r>
              <a:rPr lang="en-US" dirty="0" smtClean="0"/>
              <a:t>Merchants begin bypassing Br. Trade.</a:t>
            </a:r>
          </a:p>
          <a:p>
            <a:r>
              <a:rPr lang="en-US" dirty="0" smtClean="0"/>
              <a:t>Thomas Paine – </a:t>
            </a:r>
            <a:r>
              <a:rPr lang="en-US" i="1" u="sng" dirty="0" smtClean="0"/>
              <a:t>Common Sense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 descr="Samuel_Adam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752600"/>
            <a:ext cx="2856539" cy="37005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Slavery in America</a:t>
            </a:r>
            <a:endParaRPr lang="en-US" dirty="0"/>
          </a:p>
        </p:txBody>
      </p:sp>
      <p:pic>
        <p:nvPicPr>
          <p:cNvPr id="5" name="Content Placeholder 4" descr="slavery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057400"/>
            <a:ext cx="2809875" cy="3238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524000"/>
            <a:ext cx="5202936" cy="4572000"/>
          </a:xfrm>
        </p:spPr>
        <p:txBody>
          <a:bodyPr/>
          <a:lstStyle/>
          <a:p>
            <a:r>
              <a:rPr lang="en-US" dirty="0" smtClean="0"/>
              <a:t>Indian slaves and indentured servants from Europe had not proved effective.</a:t>
            </a:r>
          </a:p>
          <a:p>
            <a:r>
              <a:rPr lang="en-US" dirty="0" smtClean="0"/>
              <a:t>Slaves were bought from European merchants or the Caribbean.</a:t>
            </a:r>
          </a:p>
          <a:p>
            <a:r>
              <a:rPr lang="en-US" dirty="0" smtClean="0"/>
              <a:t>Triangular Trade was de-humanizing and deadly.</a:t>
            </a:r>
          </a:p>
          <a:p>
            <a:r>
              <a:rPr lang="en-US" dirty="0" smtClean="0"/>
              <a:t>South was more dependant on slavery than other regions.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Revolutionary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George III hired Hessian soldiers to fight colonists.</a:t>
            </a:r>
          </a:p>
          <a:p>
            <a:r>
              <a:rPr lang="en-US" dirty="0" smtClean="0"/>
              <a:t>George Washington was commander of Continental Army.</a:t>
            </a:r>
          </a:p>
          <a:p>
            <a:r>
              <a:rPr lang="en-US" dirty="0" smtClean="0"/>
              <a:t>All colonists had to do was extend the war.</a:t>
            </a:r>
          </a:p>
          <a:p>
            <a:r>
              <a:rPr lang="en-US" dirty="0" smtClean="0"/>
              <a:t>Battle of Saratoga was first major win – secured France as ally.</a:t>
            </a:r>
          </a:p>
          <a:p>
            <a:r>
              <a:rPr lang="en-US" dirty="0" smtClean="0"/>
              <a:t>Battle of Yorktown was the death-nail of the British.</a:t>
            </a:r>
          </a:p>
          <a:p>
            <a:r>
              <a:rPr lang="en-US" dirty="0" smtClean="0"/>
              <a:t>We Win!!!!!!!</a:t>
            </a:r>
            <a:endParaRPr lang="en-US" dirty="0"/>
          </a:p>
        </p:txBody>
      </p:sp>
      <p:pic>
        <p:nvPicPr>
          <p:cNvPr id="5" name="Content Placeholder 4" descr="revolutionary-war-soldi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7400" y="1524000"/>
            <a:ext cx="3048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New World</a:t>
            </a:r>
            <a:endParaRPr lang="en-US" dirty="0"/>
          </a:p>
        </p:txBody>
      </p:sp>
      <p:pic>
        <p:nvPicPr>
          <p:cNvPr id="5" name="Content Placeholder 4" descr="220px-Christopher_Columbu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2783458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4517136" cy="4572000"/>
          </a:xfrm>
        </p:spPr>
        <p:txBody>
          <a:bodyPr/>
          <a:lstStyle/>
          <a:p>
            <a:r>
              <a:rPr lang="en-US" dirty="0" smtClean="0"/>
              <a:t>Christopher Columbus sailed for Spain.</a:t>
            </a:r>
          </a:p>
          <a:p>
            <a:r>
              <a:rPr lang="en-US" dirty="0" smtClean="0"/>
              <a:t>Tried to reach the far east by sailing West.</a:t>
            </a:r>
          </a:p>
          <a:p>
            <a:r>
              <a:rPr lang="en-US" dirty="0" smtClean="0"/>
              <a:t>Landed in the Caribbean and thought near India.</a:t>
            </a:r>
          </a:p>
          <a:p>
            <a:r>
              <a:rPr lang="en-US" dirty="0" smtClean="0"/>
              <a:t>He had actually discovered a new hemisphere.</a:t>
            </a:r>
          </a:p>
          <a:p>
            <a:r>
              <a:rPr lang="en-US" dirty="0" smtClean="0"/>
              <a:t>He has been called cruel by recent historians.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Conquistadors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Spanish soldiers who wished to get rich.</a:t>
            </a:r>
          </a:p>
          <a:p>
            <a:pPr eaLnBrk="1" hangingPunct="1">
              <a:defRPr/>
            </a:pPr>
            <a:r>
              <a:rPr lang="en-US" sz="2800" dirty="0" smtClean="0"/>
              <a:t>Often ruthless in their quest</a:t>
            </a:r>
          </a:p>
          <a:p>
            <a:pPr eaLnBrk="1" hangingPunct="1">
              <a:defRPr/>
            </a:pPr>
            <a:r>
              <a:rPr lang="en-US" sz="2800" dirty="0" smtClean="0"/>
              <a:t>Motives:</a:t>
            </a:r>
          </a:p>
          <a:p>
            <a:pPr lvl="1" eaLnBrk="1" hangingPunct="1">
              <a:defRPr/>
            </a:pPr>
            <a:r>
              <a:rPr lang="en-US" sz="2800" dirty="0" smtClean="0"/>
              <a:t>Fame and Fortune</a:t>
            </a:r>
          </a:p>
          <a:p>
            <a:pPr lvl="1" eaLnBrk="1" hangingPunct="1">
              <a:defRPr/>
            </a:pPr>
            <a:r>
              <a:rPr lang="en-US" sz="2800" dirty="0" smtClean="0"/>
              <a:t>Gain new lands for empire</a:t>
            </a:r>
          </a:p>
          <a:p>
            <a:pPr lvl="1" eaLnBrk="1" hangingPunct="1">
              <a:defRPr/>
            </a:pPr>
            <a:r>
              <a:rPr lang="en-US" sz="2800" dirty="0" smtClean="0"/>
              <a:t>World power (mercantilism)</a:t>
            </a:r>
          </a:p>
          <a:p>
            <a:pPr lvl="1" eaLnBrk="1" hangingPunct="1">
              <a:defRPr/>
            </a:pPr>
            <a:r>
              <a:rPr lang="en-US" sz="2800" dirty="0" smtClean="0"/>
              <a:t>Spread Christianity</a:t>
            </a:r>
          </a:p>
          <a:p>
            <a:pPr>
              <a:defRPr/>
            </a:pPr>
            <a:r>
              <a:rPr lang="en-US" sz="3000" dirty="0" err="1" smtClean="0"/>
              <a:t>Hernan</a:t>
            </a:r>
            <a:r>
              <a:rPr lang="en-US" sz="3000" dirty="0" smtClean="0"/>
              <a:t> Cortez vs. the Aztecs</a:t>
            </a:r>
          </a:p>
          <a:p>
            <a:pPr>
              <a:buNone/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val="2398294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Settlement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Spaniards had discovered gold and silver in the New World during the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centuries.</a:t>
            </a:r>
          </a:p>
          <a:p>
            <a:r>
              <a:rPr lang="en-US" sz="2800" dirty="0" smtClean="0"/>
              <a:t>However, Great Britain had become THE power of Europe by the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</a:t>
            </a:r>
          </a:p>
          <a:p>
            <a:r>
              <a:rPr lang="en-US" sz="2800" dirty="0" smtClean="0"/>
              <a:t>1585 – Roanoke was the first British colony in Americas.</a:t>
            </a:r>
          </a:p>
          <a:p>
            <a:r>
              <a:rPr lang="en-US" sz="2800" dirty="0" smtClean="0"/>
              <a:t>1607 – Jamestown, VA – first permanent British Settlement.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Content Placeholder 7" descr="jamestow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2133600"/>
            <a:ext cx="3678238" cy="28388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British Colonies</a:t>
            </a:r>
            <a:endParaRPr lang="en-US" dirty="0"/>
          </a:p>
        </p:txBody>
      </p:sp>
      <p:pic>
        <p:nvPicPr>
          <p:cNvPr id="5" name="Content Placeholder 4" descr="Pilgrim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2957119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524000"/>
            <a:ext cx="5126736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Jamestown nearly collapsed from starvation.</a:t>
            </a:r>
          </a:p>
          <a:p>
            <a:r>
              <a:rPr lang="en-US" dirty="0" smtClean="0"/>
              <a:t>More interested in gold than food.</a:t>
            </a:r>
          </a:p>
          <a:p>
            <a:r>
              <a:rPr lang="en-US" dirty="0" smtClean="0"/>
              <a:t>Tobacco became the “new gold”</a:t>
            </a:r>
          </a:p>
          <a:p>
            <a:r>
              <a:rPr lang="en-US" dirty="0" smtClean="0"/>
              <a:t>Nearly all of the rest of the colonists came for religious freedom.</a:t>
            </a:r>
          </a:p>
          <a:p>
            <a:r>
              <a:rPr lang="en-US" dirty="0" smtClean="0"/>
              <a:t>Pilgrims (Puritans) landed at Plymouth. (1620)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953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British colonies divided into 3 regions.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England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Middle colonies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Southern colonies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Colonies existed for the economic gain of the British government.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The economic system was </a:t>
            </a:r>
            <a:r>
              <a:rPr lang="en-US" b="1" u="sng" dirty="0" smtClean="0"/>
              <a:t>mercantilism</a:t>
            </a:r>
            <a:r>
              <a:rPr lang="en-US" dirty="0" smtClean="0"/>
              <a:t> – competition between nations for gold.</a:t>
            </a:r>
            <a:endParaRPr lang="en-US" dirty="0"/>
          </a:p>
        </p:txBody>
      </p:sp>
      <p:pic>
        <p:nvPicPr>
          <p:cNvPr id="5" name="Content Placeholder 4" descr="13 colonie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676400"/>
            <a:ext cx="30480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Economics</a:t>
            </a:r>
            <a:endParaRPr lang="en-US" dirty="0"/>
          </a:p>
        </p:txBody>
      </p:sp>
      <p:pic>
        <p:nvPicPr>
          <p:cNvPr id="5" name="Content Placeholder 4" descr="Tobacco_field_cub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3505924" cy="2352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745736" cy="4572000"/>
          </a:xfrm>
        </p:spPr>
        <p:txBody>
          <a:bodyPr/>
          <a:lstStyle/>
          <a:p>
            <a:r>
              <a:rPr lang="en-US" dirty="0" smtClean="0"/>
              <a:t>We had an agricultural economy.</a:t>
            </a:r>
          </a:p>
          <a:p>
            <a:r>
              <a:rPr lang="en-US" dirty="0" smtClean="0"/>
              <a:t>New England was grains and beef, fishing</a:t>
            </a:r>
            <a:r>
              <a:rPr lang="en-US" smtClean="0"/>
              <a:t>, shipbuilding.</a:t>
            </a:r>
            <a:endParaRPr lang="en-US" dirty="0" smtClean="0"/>
          </a:p>
          <a:p>
            <a:r>
              <a:rPr lang="en-US" dirty="0" smtClean="0"/>
              <a:t>Middle colonies grew tobacco and built ships.</a:t>
            </a:r>
          </a:p>
          <a:p>
            <a:r>
              <a:rPr lang="en-US" dirty="0" smtClean="0"/>
              <a:t>Southern colonies grew rice and cotton.</a:t>
            </a:r>
          </a:p>
          <a:p>
            <a:r>
              <a:rPr lang="en-US" dirty="0" smtClean="0"/>
              <a:t>All items were shipped to England to sell.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Religion in American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05400" cy="4572000"/>
          </a:xfrm>
        </p:spPr>
        <p:txBody>
          <a:bodyPr/>
          <a:lstStyle/>
          <a:p>
            <a:r>
              <a:rPr lang="en-US" dirty="0" smtClean="0"/>
              <a:t>New England colonies were most religious.</a:t>
            </a:r>
          </a:p>
          <a:p>
            <a:r>
              <a:rPr lang="en-US" dirty="0" smtClean="0"/>
              <a:t>Puritans had strict moral codes.</a:t>
            </a:r>
          </a:p>
          <a:p>
            <a:r>
              <a:rPr lang="en-US" dirty="0" smtClean="0"/>
              <a:t>Middle colonies were also very religious, but more diverse.</a:t>
            </a:r>
          </a:p>
          <a:p>
            <a:r>
              <a:rPr lang="en-US" dirty="0" smtClean="0"/>
              <a:t>Southern colonies least religious – strongest influence was Anglican Church.</a:t>
            </a:r>
          </a:p>
          <a:p>
            <a:r>
              <a:rPr lang="en-US" dirty="0" smtClean="0"/>
              <a:t>1740’s – Religious revival in America – </a:t>
            </a:r>
            <a:r>
              <a:rPr lang="en-US" b="1" u="sng" dirty="0" smtClean="0"/>
              <a:t>Great Awakening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 descr="church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676400"/>
            <a:ext cx="3198571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729</TotalTime>
  <Words>990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Early US History</vt:lpstr>
      <vt:lpstr>The Story Begins</vt:lpstr>
      <vt:lpstr>A New World</vt:lpstr>
      <vt:lpstr>Conquistadors</vt:lpstr>
      <vt:lpstr>Settlement</vt:lpstr>
      <vt:lpstr>British Colonies</vt:lpstr>
      <vt:lpstr>Early Colonies</vt:lpstr>
      <vt:lpstr>Colonial Economics</vt:lpstr>
      <vt:lpstr>Religion in American Colonies</vt:lpstr>
      <vt:lpstr>Religious Dissenters</vt:lpstr>
      <vt:lpstr>French and Indian War</vt:lpstr>
      <vt:lpstr>Results of Fr. And Indian War</vt:lpstr>
      <vt:lpstr>British / Colonial Tension</vt:lpstr>
      <vt:lpstr>Colonial Influences</vt:lpstr>
      <vt:lpstr>Southern Labor</vt:lpstr>
      <vt:lpstr>Colonists and Indians</vt:lpstr>
      <vt:lpstr>Ben Franklin</vt:lpstr>
      <vt:lpstr>British Debt</vt:lpstr>
      <vt:lpstr>Declaration of Independence</vt:lpstr>
      <vt:lpstr>Road to Revolution</vt:lpstr>
      <vt:lpstr>Slavery in America</vt:lpstr>
      <vt:lpstr>Revolutionary War</vt:lpstr>
    </vt:vector>
  </TitlesOfParts>
  <Company>Madison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US History</dc:title>
  <dc:creator>SmithMA</dc:creator>
  <cp:lastModifiedBy>SmithMA</cp:lastModifiedBy>
  <cp:revision>22</cp:revision>
  <dcterms:created xsi:type="dcterms:W3CDTF">2012-04-20T13:34:45Z</dcterms:created>
  <dcterms:modified xsi:type="dcterms:W3CDTF">2013-08-17T21:28:48Z</dcterms:modified>
</cp:coreProperties>
</file>